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79" r:id="rId2"/>
    <p:sldMasterId id="2147483791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301" r:id="rId11"/>
    <p:sldId id="302" r:id="rId12"/>
    <p:sldId id="265" r:id="rId13"/>
    <p:sldId id="266" r:id="rId14"/>
    <p:sldId id="305" r:id="rId15"/>
    <p:sldId id="306" r:id="rId16"/>
    <p:sldId id="308" r:id="rId17"/>
    <p:sldId id="268" r:id="rId18"/>
    <p:sldId id="299" r:id="rId19"/>
    <p:sldId id="29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03" autoAdjust="0"/>
  </p:normalViewPr>
  <p:slideViewPr>
    <p:cSldViewPr snapToGrid="0" snapToObjects="1">
      <p:cViewPr varScale="1">
        <p:scale>
          <a:sx n="82" d="100"/>
          <a:sy n="82" d="100"/>
        </p:scale>
        <p:origin x="10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912B-FC3A-7840-953D-74750383570A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4029-B85F-E84E-8C8A-54740F10A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4BA8C2EB-2990-E646-BFA2-17F6CE458C1B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0BE5E55-44DB-6B40-9134-19FB1DA19D9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CF1F23D2-41A2-1F4E-9EEF-F492F51C57B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4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4BA4A737-B6DA-1149-AD10-1EBDDE072F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8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56863E4B-B788-6D44-9389-9B02305ACF0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9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FC20A2F-A728-DC4F-9BED-6F67976209E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www.history.com</a:t>
            </a:r>
            <a:r>
              <a:rPr lang="en-US" dirty="0" smtClean="0">
                <a:latin typeface="Times New Roman" charset="0"/>
              </a:rPr>
              <a:t>/topics/battle-of-the-little-bighorn/</a:t>
            </a:r>
            <a:r>
              <a:rPr lang="en-US" dirty="0" err="1" smtClean="0">
                <a:latin typeface="Times New Roman" charset="0"/>
              </a:rPr>
              <a:t>videos#american-buffalo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C93821F-1EB6-9C4D-BCC5-F9596E5DB63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1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06BAE974-23E7-7F4B-AB29-CB5B3CDD0CA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www.history.com</a:t>
            </a:r>
            <a:r>
              <a:rPr lang="en-US" dirty="0" smtClean="0">
                <a:latin typeface="Times New Roman" charset="0"/>
              </a:rPr>
              <a:t>/topics/battle-of-the-little-bighorn/</a:t>
            </a:r>
            <a:r>
              <a:rPr lang="en-US" dirty="0" err="1" smtClean="0">
                <a:latin typeface="Times New Roman" charset="0"/>
              </a:rPr>
              <a:t>videos#american-buffalo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0A7AC60-EE4C-EF41-9BB2-4AB83D5B5B0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9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65524052 w 1981"/>
              <a:gd name="T1" fmla="*/ 269655796 h 659"/>
              <a:gd name="T2" fmla="*/ 105846546 w 1981"/>
              <a:gd name="T3" fmla="*/ 252015505 h 659"/>
              <a:gd name="T4" fmla="*/ 1806950950 w 1981"/>
              <a:gd name="T5" fmla="*/ 252015505 h 659"/>
              <a:gd name="T6" fmla="*/ 1932958743 w 1981"/>
              <a:gd name="T7" fmla="*/ 161289923 h 659"/>
              <a:gd name="T8" fmla="*/ 2018644042 w 1981"/>
              <a:gd name="T9" fmla="*/ 110886822 h 659"/>
              <a:gd name="T10" fmla="*/ 2104329340 w 1981"/>
              <a:gd name="T11" fmla="*/ 70564341 h 659"/>
              <a:gd name="T12" fmla="*/ 2147483647 w 1981"/>
              <a:gd name="T13" fmla="*/ 45362791 h 659"/>
              <a:gd name="T14" fmla="*/ 2147483647 w 1981"/>
              <a:gd name="T15" fmla="*/ 22680602 h 659"/>
              <a:gd name="T16" fmla="*/ 2147483647 w 1981"/>
              <a:gd name="T17" fmla="*/ 10080620 h 659"/>
              <a:gd name="T18" fmla="*/ 2147483647 w 1981"/>
              <a:gd name="T19" fmla="*/ 0 h 659"/>
              <a:gd name="T20" fmla="*/ 2147483647 w 1981"/>
              <a:gd name="T21" fmla="*/ 22680602 h 659"/>
              <a:gd name="T22" fmla="*/ 2147483647 w 1981"/>
              <a:gd name="T23" fmla="*/ 60483721 h 659"/>
              <a:gd name="T24" fmla="*/ 2147483647 w 1981"/>
              <a:gd name="T25" fmla="*/ 110886822 h 659"/>
              <a:gd name="T26" fmla="*/ 2147483647 w 1981"/>
              <a:gd name="T27" fmla="*/ 161289923 h 659"/>
              <a:gd name="T28" fmla="*/ 2147483647 w 1981"/>
              <a:gd name="T29" fmla="*/ 206652714 h 659"/>
              <a:gd name="T30" fmla="*/ 2147483647 w 1981"/>
              <a:gd name="T31" fmla="*/ 259575176 h 659"/>
              <a:gd name="T32" fmla="*/ 2147483647 w 1981"/>
              <a:gd name="T33" fmla="*/ 252015505 h 659"/>
              <a:gd name="T34" fmla="*/ 2147483647 w 1981"/>
              <a:gd name="T35" fmla="*/ 264615486 h 659"/>
              <a:gd name="T36" fmla="*/ 2147483647 w 1981"/>
              <a:gd name="T37" fmla="*/ 292337985 h 659"/>
              <a:gd name="T38" fmla="*/ 2147483647 w 1981"/>
              <a:gd name="T39" fmla="*/ 367942637 h 659"/>
              <a:gd name="T40" fmla="*/ 2147483647 w 1981"/>
              <a:gd name="T41" fmla="*/ 453627908 h 659"/>
              <a:gd name="T42" fmla="*/ 2147483647 w 1981"/>
              <a:gd name="T43" fmla="*/ 554434110 h 659"/>
              <a:gd name="T44" fmla="*/ 2147483647 w 1981"/>
              <a:gd name="T45" fmla="*/ 1408765877 h 659"/>
              <a:gd name="T46" fmla="*/ 2147483647 w 1981"/>
              <a:gd name="T47" fmla="*/ 1411286825 h 659"/>
              <a:gd name="T48" fmla="*/ 2147483647 w 1981"/>
              <a:gd name="T49" fmla="*/ 1653221710 h 659"/>
              <a:gd name="T50" fmla="*/ 2089208405 w 1981"/>
              <a:gd name="T51" fmla="*/ 1658262020 h 659"/>
              <a:gd name="T52" fmla="*/ 1748988159 w 1981"/>
              <a:gd name="T53" fmla="*/ 1396165895 h 659"/>
              <a:gd name="T54" fmla="*/ 186491533 w 1981"/>
              <a:gd name="T55" fmla="*/ 1408765877 h 659"/>
              <a:gd name="T56" fmla="*/ 0 w 1981"/>
              <a:gd name="T57" fmla="*/ 1408765877 h 659"/>
              <a:gd name="T58" fmla="*/ 0 w 1981"/>
              <a:gd name="T59" fmla="*/ 612396882 h 659"/>
              <a:gd name="T60" fmla="*/ 0 w 1981"/>
              <a:gd name="T61" fmla="*/ 493950389 h 659"/>
              <a:gd name="T62" fmla="*/ 20161247 w 1981"/>
              <a:gd name="T63" fmla="*/ 380542618 h 659"/>
              <a:gd name="T64" fmla="*/ 37801544 w 1981"/>
              <a:gd name="T65" fmla="*/ 322579846 h 659"/>
              <a:gd name="T66" fmla="*/ 65524052 w 1981"/>
              <a:gd name="T67" fmla="*/ 269655796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241935000 w 1982"/>
              <a:gd name="T1" fmla="*/ 171370625 h 306"/>
              <a:gd name="T2" fmla="*/ 393144375 w 1982"/>
              <a:gd name="T3" fmla="*/ 171370625 h 306"/>
              <a:gd name="T4" fmla="*/ 511592513 w 1982"/>
              <a:gd name="T5" fmla="*/ 254536575 h 306"/>
              <a:gd name="T6" fmla="*/ 703124388 w 1982"/>
              <a:gd name="T7" fmla="*/ 206652813 h 306"/>
              <a:gd name="T8" fmla="*/ 922377188 w 1982"/>
              <a:gd name="T9" fmla="*/ 178931888 h 306"/>
              <a:gd name="T10" fmla="*/ 1076107513 w 1982"/>
              <a:gd name="T11" fmla="*/ 231854375 h 306"/>
              <a:gd name="T12" fmla="*/ 1242437825 w 1982"/>
              <a:gd name="T13" fmla="*/ 206652813 h 306"/>
              <a:gd name="T14" fmla="*/ 1509574388 w 1982"/>
              <a:gd name="T15" fmla="*/ 219254388 h 306"/>
              <a:gd name="T16" fmla="*/ 1680945013 w 1982"/>
              <a:gd name="T17" fmla="*/ 254536575 h 306"/>
              <a:gd name="T18" fmla="*/ 1930439688 w 1982"/>
              <a:gd name="T19" fmla="*/ 322580000 h 306"/>
              <a:gd name="T20" fmla="*/ 2051407188 w 1982"/>
              <a:gd name="T21" fmla="*/ 398184688 h 306"/>
              <a:gd name="T22" fmla="*/ 2142132813 w 1982"/>
              <a:gd name="T23" fmla="*/ 524192500 h 306"/>
              <a:gd name="T24" fmla="*/ 2147483647 w 1982"/>
              <a:gd name="T25" fmla="*/ 519152188 h 306"/>
              <a:gd name="T26" fmla="*/ 2147483647 w 1982"/>
              <a:gd name="T27" fmla="*/ 559474688 h 306"/>
              <a:gd name="T28" fmla="*/ 2147483647 w 1982"/>
              <a:gd name="T29" fmla="*/ 529232813 h 306"/>
              <a:gd name="T30" fmla="*/ 2147483647 w 1982"/>
              <a:gd name="T31" fmla="*/ 488910313 h 306"/>
              <a:gd name="T32" fmla="*/ 2147483647 w 1982"/>
              <a:gd name="T33" fmla="*/ 408265313 h 306"/>
              <a:gd name="T34" fmla="*/ 2147483647 w 1982"/>
              <a:gd name="T35" fmla="*/ 274697825 h 306"/>
              <a:gd name="T36" fmla="*/ 2147483647 w 1982"/>
              <a:gd name="T37" fmla="*/ 209173763 h 306"/>
              <a:gd name="T38" fmla="*/ 2147483647 w 1982"/>
              <a:gd name="T39" fmla="*/ 226814063 h 306"/>
              <a:gd name="T40" fmla="*/ 2147483647 w 1982"/>
              <a:gd name="T41" fmla="*/ 229335013 h 306"/>
              <a:gd name="T42" fmla="*/ 2147483647 w 1982"/>
              <a:gd name="T43" fmla="*/ 279738138 h 306"/>
              <a:gd name="T44" fmla="*/ 2147483647 w 1982"/>
              <a:gd name="T45" fmla="*/ 206652813 h 306"/>
              <a:gd name="T46" fmla="*/ 2147483647 w 1982"/>
              <a:gd name="T47" fmla="*/ 221773750 h 306"/>
              <a:gd name="T48" fmla="*/ 2147483647 w 1982"/>
              <a:gd name="T49" fmla="*/ 133569075 h 306"/>
              <a:gd name="T50" fmla="*/ 2147483647 w 1982"/>
              <a:gd name="T51" fmla="*/ 143649700 h 306"/>
              <a:gd name="T52" fmla="*/ 2147483647 w 1982"/>
              <a:gd name="T53" fmla="*/ 27722513 h 306"/>
              <a:gd name="T54" fmla="*/ 2147483647 w 1982"/>
              <a:gd name="T55" fmla="*/ 128528763 h 306"/>
              <a:gd name="T56" fmla="*/ 2147483647 w 1982"/>
              <a:gd name="T57" fmla="*/ 0 h 306"/>
              <a:gd name="T58" fmla="*/ 2147483647 w 1982"/>
              <a:gd name="T59" fmla="*/ 153730325 h 306"/>
              <a:gd name="T60" fmla="*/ 2147483647 w 1982"/>
              <a:gd name="T61" fmla="*/ 65524063 h 306"/>
              <a:gd name="T62" fmla="*/ 2147483647 w 1982"/>
              <a:gd name="T63" fmla="*/ 115927188 h 306"/>
              <a:gd name="T64" fmla="*/ 2147483647 w 1982"/>
              <a:gd name="T65" fmla="*/ 579635938 h 306"/>
              <a:gd name="T66" fmla="*/ 2147483647 w 1982"/>
              <a:gd name="T67" fmla="*/ 768648450 h 306"/>
              <a:gd name="T68" fmla="*/ 1761590013 w 1982"/>
              <a:gd name="T69" fmla="*/ 395665325 h 306"/>
              <a:gd name="T70" fmla="*/ 0 w 1982"/>
              <a:gd name="T71" fmla="*/ 78125638 h 306"/>
              <a:gd name="T72" fmla="*/ 73085325 w 1982"/>
              <a:gd name="T73" fmla="*/ 133569075 h 306"/>
              <a:gd name="T74" fmla="*/ 171370625 w 1982"/>
              <a:gd name="T75" fmla="*/ 153730325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105846563 w 1982"/>
              <a:gd name="T1" fmla="*/ 504031764 h 309"/>
              <a:gd name="T2" fmla="*/ 1799391563 w 1982"/>
              <a:gd name="T3" fmla="*/ 506552716 h 309"/>
              <a:gd name="T4" fmla="*/ 1945560625 w 1982"/>
              <a:gd name="T5" fmla="*/ 627520340 h 309"/>
              <a:gd name="T6" fmla="*/ 2127011875 w 1982"/>
              <a:gd name="T7" fmla="*/ 708165422 h 309"/>
              <a:gd name="T8" fmla="*/ 2147483647 w 1982"/>
              <a:gd name="T9" fmla="*/ 758568598 h 309"/>
              <a:gd name="T10" fmla="*/ 2147483647 w 1982"/>
              <a:gd name="T11" fmla="*/ 758568598 h 309"/>
              <a:gd name="T12" fmla="*/ 2147483647 w 1982"/>
              <a:gd name="T13" fmla="*/ 637600975 h 309"/>
              <a:gd name="T14" fmla="*/ 2147483647 w 1982"/>
              <a:gd name="T15" fmla="*/ 504031764 h 309"/>
              <a:gd name="T16" fmla="*/ 2147483647 w 1982"/>
              <a:gd name="T17" fmla="*/ 501512399 h 309"/>
              <a:gd name="T18" fmla="*/ 2147483647 w 1982"/>
              <a:gd name="T19" fmla="*/ 463709223 h 309"/>
              <a:gd name="T20" fmla="*/ 2147483647 w 1982"/>
              <a:gd name="T21" fmla="*/ 390625411 h 309"/>
              <a:gd name="T22" fmla="*/ 2147483647 w 1982"/>
              <a:gd name="T23" fmla="*/ 0 h 309"/>
              <a:gd name="T24" fmla="*/ 2147483647 w 1982"/>
              <a:gd name="T25" fmla="*/ 73085399 h 309"/>
              <a:gd name="T26" fmla="*/ 2147483647 w 1982"/>
              <a:gd name="T27" fmla="*/ 133569211 h 309"/>
              <a:gd name="T28" fmla="*/ 2147483647 w 1982"/>
              <a:gd name="T29" fmla="*/ 95766035 h 309"/>
              <a:gd name="T30" fmla="*/ 2147483647 w 1982"/>
              <a:gd name="T31" fmla="*/ 57964447 h 309"/>
              <a:gd name="T32" fmla="*/ 2147483647 w 1982"/>
              <a:gd name="T33" fmla="*/ 133569211 h 309"/>
              <a:gd name="T34" fmla="*/ 2147483647 w 1982"/>
              <a:gd name="T35" fmla="*/ 95766035 h 309"/>
              <a:gd name="T36" fmla="*/ 2147483647 w 1982"/>
              <a:gd name="T37" fmla="*/ 78125717 h 309"/>
              <a:gd name="T38" fmla="*/ 2147483647 w 1982"/>
              <a:gd name="T39" fmla="*/ 153730482 h 309"/>
              <a:gd name="T40" fmla="*/ 2147483647 w 1982"/>
              <a:gd name="T41" fmla="*/ 133569211 h 309"/>
              <a:gd name="T42" fmla="*/ 2147483647 w 1982"/>
              <a:gd name="T43" fmla="*/ 153730482 h 309"/>
              <a:gd name="T44" fmla="*/ 2147483647 w 1982"/>
              <a:gd name="T45" fmla="*/ 133569211 h 309"/>
              <a:gd name="T46" fmla="*/ 2147483647 w 1982"/>
              <a:gd name="T47" fmla="*/ 191532070 h 309"/>
              <a:gd name="T48" fmla="*/ 2147483647 w 1982"/>
              <a:gd name="T49" fmla="*/ 138609529 h 309"/>
              <a:gd name="T50" fmla="*/ 2147483647 w 1982"/>
              <a:gd name="T51" fmla="*/ 181451435 h 309"/>
              <a:gd name="T52" fmla="*/ 2147483647 w 1982"/>
              <a:gd name="T53" fmla="*/ 173891752 h 309"/>
              <a:gd name="T54" fmla="*/ 2147483647 w 1982"/>
              <a:gd name="T55" fmla="*/ 327620646 h 309"/>
              <a:gd name="T56" fmla="*/ 2147483647 w 1982"/>
              <a:gd name="T57" fmla="*/ 448588270 h 309"/>
              <a:gd name="T58" fmla="*/ 2147483647 w 1982"/>
              <a:gd name="T59" fmla="*/ 493951128 h 309"/>
              <a:gd name="T60" fmla="*/ 2147483647 w 1982"/>
              <a:gd name="T61" fmla="*/ 536794622 h 309"/>
              <a:gd name="T62" fmla="*/ 2147483647 w 1982"/>
              <a:gd name="T63" fmla="*/ 556955893 h 309"/>
              <a:gd name="T64" fmla="*/ 2147483647 w 1982"/>
              <a:gd name="T65" fmla="*/ 587197799 h 309"/>
              <a:gd name="T66" fmla="*/ 1995963750 w 1982"/>
              <a:gd name="T67" fmla="*/ 468749540 h 309"/>
              <a:gd name="T68" fmla="*/ 1817033450 w 1982"/>
              <a:gd name="T69" fmla="*/ 229335246 h 309"/>
              <a:gd name="T70" fmla="*/ 1597779063 w 1982"/>
              <a:gd name="T71" fmla="*/ 191532070 h 309"/>
              <a:gd name="T72" fmla="*/ 1325602188 w 1982"/>
              <a:gd name="T73" fmla="*/ 133569211 h 309"/>
              <a:gd name="T74" fmla="*/ 1045865638 w 1982"/>
              <a:gd name="T75" fmla="*/ 95766035 h 309"/>
              <a:gd name="T76" fmla="*/ 854333763 w 1982"/>
              <a:gd name="T77" fmla="*/ 143649846 h 309"/>
              <a:gd name="T78" fmla="*/ 743446888 w 1982"/>
              <a:gd name="T79" fmla="*/ 128528894 h 309"/>
              <a:gd name="T80" fmla="*/ 582156888 w 1982"/>
              <a:gd name="T81" fmla="*/ 148690164 h 309"/>
              <a:gd name="T82" fmla="*/ 408265313 w 1982"/>
              <a:gd name="T83" fmla="*/ 143649846 h 309"/>
              <a:gd name="T84" fmla="*/ 226814063 w 1982"/>
              <a:gd name="T85" fmla="*/ 176411117 h 309"/>
              <a:gd name="T86" fmla="*/ 45362813 w 1982"/>
              <a:gd name="T87" fmla="*/ 153730482 h 309"/>
              <a:gd name="T88" fmla="*/ 5040313 w 1982"/>
              <a:gd name="T89" fmla="*/ 302419058 h 309"/>
              <a:gd name="T90" fmla="*/ 35282188 w 1982"/>
              <a:gd name="T91" fmla="*/ 478830176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1202115325 w 1944"/>
              <a:gd name="T1" fmla="*/ 181451250 h 230"/>
              <a:gd name="T2" fmla="*/ 877014375 w 1944"/>
              <a:gd name="T3" fmla="*/ 204133450 h 230"/>
              <a:gd name="T4" fmla="*/ 388104063 w 1944"/>
              <a:gd name="T5" fmla="*/ 204133450 h 230"/>
              <a:gd name="T6" fmla="*/ 161290000 w 1944"/>
              <a:gd name="T7" fmla="*/ 199093138 h 230"/>
              <a:gd name="T8" fmla="*/ 30241875 w 1944"/>
              <a:gd name="T9" fmla="*/ 146169063 h 230"/>
              <a:gd name="T10" fmla="*/ 0 w 1944"/>
              <a:gd name="T11" fmla="*/ 186491563 h 230"/>
              <a:gd name="T12" fmla="*/ 183972200 w 1944"/>
              <a:gd name="T13" fmla="*/ 259576888 h 230"/>
              <a:gd name="T14" fmla="*/ 410786263 w 1944"/>
              <a:gd name="T15" fmla="*/ 254536575 h 230"/>
              <a:gd name="T16" fmla="*/ 534273125 w 1944"/>
              <a:gd name="T17" fmla="*/ 264617200 h 230"/>
              <a:gd name="T18" fmla="*/ 816530625 w 1944"/>
              <a:gd name="T19" fmla="*/ 274697825 h 230"/>
              <a:gd name="T20" fmla="*/ 1363405325 w 1944"/>
              <a:gd name="T21" fmla="*/ 254536575 h 230"/>
              <a:gd name="T22" fmla="*/ 1759069063 w 1944"/>
              <a:gd name="T23" fmla="*/ 259576888 h 230"/>
              <a:gd name="T24" fmla="*/ 1938000950 w 1944"/>
              <a:gd name="T25" fmla="*/ 423386250 h 230"/>
              <a:gd name="T26" fmla="*/ 2147483647 w 1944"/>
              <a:gd name="T27" fmla="*/ 549394063 h 230"/>
              <a:gd name="T28" fmla="*/ 2147483647 w 1944"/>
              <a:gd name="T29" fmla="*/ 577116575 h 230"/>
              <a:gd name="T30" fmla="*/ 2147483647 w 1944"/>
              <a:gd name="T31" fmla="*/ 488910313 h 230"/>
              <a:gd name="T32" fmla="*/ 2147483647 w 1944"/>
              <a:gd name="T33" fmla="*/ 330141263 h 230"/>
              <a:gd name="T34" fmla="*/ 2147483647 w 1944"/>
              <a:gd name="T35" fmla="*/ 269657513 h 230"/>
              <a:gd name="T36" fmla="*/ 2147483647 w 1944"/>
              <a:gd name="T37" fmla="*/ 274697825 h 230"/>
              <a:gd name="T38" fmla="*/ 2147483647 w 1944"/>
              <a:gd name="T39" fmla="*/ 269657513 h 230"/>
              <a:gd name="T40" fmla="*/ 2147483647 w 1944"/>
              <a:gd name="T41" fmla="*/ 269657513 h 230"/>
              <a:gd name="T42" fmla="*/ 2147483647 w 1944"/>
              <a:gd name="T43" fmla="*/ 279738138 h 230"/>
              <a:gd name="T44" fmla="*/ 2147483647 w 1944"/>
              <a:gd name="T45" fmla="*/ 136088438 h 230"/>
              <a:gd name="T46" fmla="*/ 2147483647 w 1944"/>
              <a:gd name="T47" fmla="*/ 151209375 h 230"/>
              <a:gd name="T48" fmla="*/ 2147483647 w 1944"/>
              <a:gd name="T49" fmla="*/ 239415638 h 230"/>
              <a:gd name="T50" fmla="*/ 2147483647 w 1944"/>
              <a:gd name="T51" fmla="*/ 229335013 h 230"/>
              <a:gd name="T52" fmla="*/ 2147483647 w 1944"/>
              <a:gd name="T53" fmla="*/ 234375325 h 230"/>
              <a:gd name="T54" fmla="*/ 2147483647 w 1944"/>
              <a:gd name="T55" fmla="*/ 249496263 h 230"/>
              <a:gd name="T56" fmla="*/ 2147483647 w 1944"/>
              <a:gd name="T57" fmla="*/ 214214075 h 230"/>
              <a:gd name="T58" fmla="*/ 2147483647 w 1944"/>
              <a:gd name="T59" fmla="*/ 131048125 h 230"/>
              <a:gd name="T60" fmla="*/ 2147483647 w 1944"/>
              <a:gd name="T61" fmla="*/ 90725625 h 230"/>
              <a:gd name="T62" fmla="*/ 2147483647 w 1944"/>
              <a:gd name="T63" fmla="*/ 289818763 h 230"/>
              <a:gd name="T64" fmla="*/ 2147483647 w 1944"/>
              <a:gd name="T65" fmla="*/ 408265313 h 230"/>
              <a:gd name="T66" fmla="*/ 2147483647 w 1944"/>
              <a:gd name="T67" fmla="*/ 453628125 h 230"/>
              <a:gd name="T68" fmla="*/ 2147483647 w 1944"/>
              <a:gd name="T69" fmla="*/ 498990938 h 230"/>
              <a:gd name="T70" fmla="*/ 2147483647 w 1944"/>
              <a:gd name="T71" fmla="*/ 443547500 h 230"/>
              <a:gd name="T72" fmla="*/ 2079129700 w 1944"/>
              <a:gd name="T73" fmla="*/ 375504075 h 230"/>
              <a:gd name="T74" fmla="*/ 1943041263 w 1944"/>
              <a:gd name="T75" fmla="*/ 345262200 h 230"/>
              <a:gd name="T76" fmla="*/ 1839714063 w 1944"/>
              <a:gd name="T77" fmla="*/ 249496263 h 230"/>
              <a:gd name="T78" fmla="*/ 1726307825 w 1944"/>
              <a:gd name="T79" fmla="*/ 95765938 h 230"/>
              <a:gd name="T80" fmla="*/ 1650703138 w 1944"/>
              <a:gd name="T81" fmla="*/ 171370625 h 230"/>
              <a:gd name="T82" fmla="*/ 1353324700 w 1944"/>
              <a:gd name="T83" fmla="*/ 194052825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206652813 w 122"/>
              <a:gd name="T1" fmla="*/ 25201582 h 409"/>
              <a:gd name="T2" fmla="*/ 189012513 w 122"/>
              <a:gd name="T3" fmla="*/ 100806328 h 409"/>
              <a:gd name="T4" fmla="*/ 304939700 w 122"/>
              <a:gd name="T5" fmla="*/ 110886960 h 409"/>
              <a:gd name="T6" fmla="*/ 259576888 w 122"/>
              <a:gd name="T7" fmla="*/ 246975503 h 409"/>
              <a:gd name="T8" fmla="*/ 264617200 w 122"/>
              <a:gd name="T9" fmla="*/ 352822147 h 409"/>
              <a:gd name="T10" fmla="*/ 292338125 w 122"/>
              <a:gd name="T11" fmla="*/ 443547842 h 409"/>
              <a:gd name="T12" fmla="*/ 244455950 w 122"/>
              <a:gd name="T13" fmla="*/ 539313853 h 409"/>
              <a:gd name="T14" fmla="*/ 226814063 w 122"/>
              <a:gd name="T15" fmla="*/ 635079864 h 409"/>
              <a:gd name="T16" fmla="*/ 206652813 w 122"/>
              <a:gd name="T17" fmla="*/ 730845875 h 409"/>
              <a:gd name="T18" fmla="*/ 166330313 w 122"/>
              <a:gd name="T19" fmla="*/ 796369988 h 409"/>
              <a:gd name="T20" fmla="*/ 128528763 w 122"/>
              <a:gd name="T21" fmla="*/ 861894101 h 409"/>
              <a:gd name="T22" fmla="*/ 80645000 w 122"/>
              <a:gd name="T23" fmla="*/ 927418214 h 409"/>
              <a:gd name="T24" fmla="*/ 52924075 w 122"/>
              <a:gd name="T25" fmla="*/ 972781062 h 409"/>
              <a:gd name="T26" fmla="*/ 0 w 122"/>
              <a:gd name="T27" fmla="*/ 1028224542 h 409"/>
              <a:gd name="T28" fmla="*/ 30241875 w 122"/>
              <a:gd name="T29" fmla="*/ 927418214 h 409"/>
              <a:gd name="T30" fmla="*/ 95765938 w 122"/>
              <a:gd name="T31" fmla="*/ 856853785 h 409"/>
              <a:gd name="T32" fmla="*/ 85685313 w 122"/>
              <a:gd name="T33" fmla="*/ 776208723 h 409"/>
              <a:gd name="T34" fmla="*/ 146169063 w 122"/>
              <a:gd name="T35" fmla="*/ 675402395 h 409"/>
              <a:gd name="T36" fmla="*/ 178931888 w 122"/>
              <a:gd name="T37" fmla="*/ 554434802 h 409"/>
              <a:gd name="T38" fmla="*/ 161290000 w 122"/>
              <a:gd name="T39" fmla="*/ 438507525 h 409"/>
              <a:gd name="T40" fmla="*/ 173891575 w 122"/>
              <a:gd name="T41" fmla="*/ 342741514 h 409"/>
              <a:gd name="T42" fmla="*/ 161290000 w 122"/>
              <a:gd name="T43" fmla="*/ 277217401 h 409"/>
              <a:gd name="T44" fmla="*/ 75604688 w 122"/>
              <a:gd name="T45" fmla="*/ 146169175 h 409"/>
              <a:gd name="T46" fmla="*/ 25201563 w 122"/>
              <a:gd name="T47" fmla="*/ 15120949 h 409"/>
              <a:gd name="T48" fmla="*/ 199093138 w 122"/>
              <a:gd name="T49" fmla="*/ 0 h 409"/>
              <a:gd name="T50" fmla="*/ 206652813 w 122"/>
              <a:gd name="T51" fmla="*/ 25201582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1020661694 h 405"/>
              <a:gd name="T2" fmla="*/ 20161250 w 1948"/>
              <a:gd name="T3" fmla="*/ 599796721 h 405"/>
              <a:gd name="T4" fmla="*/ 93246575 w 1948"/>
              <a:gd name="T5" fmla="*/ 501509910 h 405"/>
              <a:gd name="T6" fmla="*/ 221773750 w 1948"/>
              <a:gd name="T7" fmla="*/ 564514561 h 405"/>
              <a:gd name="T8" fmla="*/ 340221888 w 1948"/>
              <a:gd name="T9" fmla="*/ 491429293 h 405"/>
              <a:gd name="T10" fmla="*/ 466229700 w 1948"/>
              <a:gd name="T11" fmla="*/ 559474252 h 405"/>
              <a:gd name="T12" fmla="*/ 609877813 w 1948"/>
              <a:gd name="T13" fmla="*/ 559474252 h 405"/>
              <a:gd name="T14" fmla="*/ 831651563 w 1948"/>
              <a:gd name="T15" fmla="*/ 531751761 h 405"/>
              <a:gd name="T16" fmla="*/ 995462513 w 1948"/>
              <a:gd name="T17" fmla="*/ 468748698 h 405"/>
              <a:gd name="T18" fmla="*/ 1154231563 w 1948"/>
              <a:gd name="T19" fmla="*/ 531751761 h 405"/>
              <a:gd name="T20" fmla="*/ 1247478138 w 1948"/>
              <a:gd name="T21" fmla="*/ 551912996 h 405"/>
              <a:gd name="T22" fmla="*/ 1444050325 w 1948"/>
              <a:gd name="T23" fmla="*/ 529232401 h 405"/>
              <a:gd name="T24" fmla="*/ 1794351250 w 1948"/>
              <a:gd name="T25" fmla="*/ 463708389 h 405"/>
              <a:gd name="T26" fmla="*/ 1993444388 w 1948"/>
              <a:gd name="T27" fmla="*/ 312499132 h 405"/>
              <a:gd name="T28" fmla="*/ 1955641250 w 1948"/>
              <a:gd name="T29" fmla="*/ 456147133 h 405"/>
              <a:gd name="T30" fmla="*/ 2121971563 w 1948"/>
              <a:gd name="T31" fmla="*/ 511590527 h 405"/>
              <a:gd name="T32" fmla="*/ 2147483647 w 1948"/>
              <a:gd name="T33" fmla="*/ 612396699 h 405"/>
              <a:gd name="T34" fmla="*/ 2147483647 w 1948"/>
              <a:gd name="T35" fmla="*/ 693041636 h 405"/>
              <a:gd name="T36" fmla="*/ 2147483647 w 1948"/>
              <a:gd name="T37" fmla="*/ 693041636 h 405"/>
              <a:gd name="T38" fmla="*/ 2147483647 w 1948"/>
              <a:gd name="T39" fmla="*/ 561993613 h 405"/>
              <a:gd name="T40" fmla="*/ 2147483647 w 1948"/>
              <a:gd name="T41" fmla="*/ 393144069 h 405"/>
              <a:gd name="T42" fmla="*/ 2147483647 w 1948"/>
              <a:gd name="T43" fmla="*/ 307458823 h 405"/>
              <a:gd name="T44" fmla="*/ 2147483647 w 1948"/>
              <a:gd name="T45" fmla="*/ 226813886 h 405"/>
              <a:gd name="T46" fmla="*/ 2139613450 w 1948"/>
              <a:gd name="T47" fmla="*/ 201612343 h 405"/>
              <a:gd name="T48" fmla="*/ 2147483647 w 1948"/>
              <a:gd name="T49" fmla="*/ 146168949 h 405"/>
              <a:gd name="T50" fmla="*/ 2147483647 w 1948"/>
              <a:gd name="T51" fmla="*/ 196572035 h 405"/>
              <a:gd name="T52" fmla="*/ 2147483647 w 1948"/>
              <a:gd name="T53" fmla="*/ 216733269 h 405"/>
              <a:gd name="T54" fmla="*/ 2147483647 w 1948"/>
              <a:gd name="T55" fmla="*/ 413305304 h 405"/>
              <a:gd name="T56" fmla="*/ 2147483647 w 1948"/>
              <a:gd name="T57" fmla="*/ 539313018 h 405"/>
              <a:gd name="T58" fmla="*/ 2147483647 w 1948"/>
              <a:gd name="T59" fmla="*/ 546872687 h 405"/>
              <a:gd name="T60" fmla="*/ 2147483647 w 1948"/>
              <a:gd name="T61" fmla="*/ 491429293 h 405"/>
              <a:gd name="T62" fmla="*/ 2147483647 w 1948"/>
              <a:gd name="T63" fmla="*/ 539313018 h 405"/>
              <a:gd name="T64" fmla="*/ 2147483647 w 1948"/>
              <a:gd name="T65" fmla="*/ 498990549 h 405"/>
              <a:gd name="T66" fmla="*/ 2147483647 w 1948"/>
              <a:gd name="T67" fmla="*/ 564514561 h 405"/>
              <a:gd name="T68" fmla="*/ 2147483647 w 1948"/>
              <a:gd name="T69" fmla="*/ 559474252 h 405"/>
              <a:gd name="T70" fmla="*/ 2147483647 w 1948"/>
              <a:gd name="T71" fmla="*/ 501509910 h 405"/>
              <a:gd name="T72" fmla="*/ 2147483647 w 1948"/>
              <a:gd name="T73" fmla="*/ 567033922 h 405"/>
              <a:gd name="T74" fmla="*/ 2147483647 w 1948"/>
              <a:gd name="T75" fmla="*/ 539313018 h 405"/>
              <a:gd name="T76" fmla="*/ 2147483647 w 1948"/>
              <a:gd name="T77" fmla="*/ 577114539 h 405"/>
              <a:gd name="T78" fmla="*/ 2147483647 w 1948"/>
              <a:gd name="T79" fmla="*/ 531751761 h 405"/>
              <a:gd name="T80" fmla="*/ 2147483647 w 1948"/>
              <a:gd name="T81" fmla="*/ 640119190 h 405"/>
              <a:gd name="T82" fmla="*/ 2147483647 w 1948"/>
              <a:gd name="T83" fmla="*/ 599796721 h 405"/>
              <a:gd name="T84" fmla="*/ 2147483647 w 1948"/>
              <a:gd name="T85" fmla="*/ 428426229 h 405"/>
              <a:gd name="T86" fmla="*/ 2147483647 w 1948"/>
              <a:gd name="T87" fmla="*/ 352821601 h 405"/>
              <a:gd name="T88" fmla="*/ 2147483647 w 1948"/>
              <a:gd name="T89" fmla="*/ 383063452 h 405"/>
              <a:gd name="T90" fmla="*/ 2147483647 w 1948"/>
              <a:gd name="T91" fmla="*/ 352821601 h 405"/>
              <a:gd name="T92" fmla="*/ 2147483647 w 1948"/>
              <a:gd name="T93" fmla="*/ 357861909 h 405"/>
              <a:gd name="T94" fmla="*/ 2147483647 w 1948"/>
              <a:gd name="T95" fmla="*/ 352821601 h 405"/>
              <a:gd name="T96" fmla="*/ 2147483647 w 1948"/>
              <a:gd name="T97" fmla="*/ 365421578 h 405"/>
              <a:gd name="T98" fmla="*/ 2147483647 w 1948"/>
              <a:gd name="T99" fmla="*/ 365421578 h 405"/>
              <a:gd name="T100" fmla="*/ 2147483647 w 1948"/>
              <a:gd name="T101" fmla="*/ 367942526 h 405"/>
              <a:gd name="T102" fmla="*/ 2147483647 w 1948"/>
              <a:gd name="T103" fmla="*/ 365421578 h 405"/>
              <a:gd name="T104" fmla="*/ 2147483647 w 1948"/>
              <a:gd name="T105" fmla="*/ 257055738 h 405"/>
              <a:gd name="T106" fmla="*/ 2147483647 w 1948"/>
              <a:gd name="T107" fmla="*/ 98285224 h 405"/>
              <a:gd name="T108" fmla="*/ 2147483647 w 1948"/>
              <a:gd name="T109" fmla="*/ 0 h 405"/>
              <a:gd name="T110" fmla="*/ 2069049075 w 1948"/>
              <a:gd name="T111" fmla="*/ 78123989 h 405"/>
              <a:gd name="T112" fmla="*/ 1703625625 w 1948"/>
              <a:gd name="T113" fmla="*/ 327620058 h 405"/>
              <a:gd name="T114" fmla="*/ 1406247188 w 1948"/>
              <a:gd name="T115" fmla="*/ 383063452 h 405"/>
              <a:gd name="T116" fmla="*/ 995462513 w 1948"/>
              <a:gd name="T117" fmla="*/ 370461887 h 405"/>
              <a:gd name="T118" fmla="*/ 589716563 w 1948"/>
              <a:gd name="T119" fmla="*/ 370461887 h 405"/>
              <a:gd name="T120" fmla="*/ 128528763 w 1948"/>
              <a:gd name="T121" fmla="*/ 357861909 h 405"/>
              <a:gd name="T122" fmla="*/ 10080625 w 1948"/>
              <a:gd name="T123" fmla="*/ 433466538 h 405"/>
              <a:gd name="T124" fmla="*/ 0 w 1948"/>
              <a:gd name="T125" fmla="*/ 682961019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52924075 w 90"/>
              <a:gd name="T1" fmla="*/ 25201563 h 402"/>
              <a:gd name="T2" fmla="*/ 70564375 w 90"/>
              <a:gd name="T3" fmla="*/ 100806250 h 402"/>
              <a:gd name="T4" fmla="*/ 52924075 w 90"/>
              <a:gd name="T5" fmla="*/ 136088438 h 402"/>
              <a:gd name="T6" fmla="*/ 25201563 w 90"/>
              <a:gd name="T7" fmla="*/ 249496263 h 402"/>
              <a:gd name="T8" fmla="*/ 5040313 w 90"/>
              <a:gd name="T9" fmla="*/ 347781563 h 402"/>
              <a:gd name="T10" fmla="*/ 0 w 90"/>
              <a:gd name="T11" fmla="*/ 435987825 h 402"/>
              <a:gd name="T12" fmla="*/ 20161250 w 90"/>
              <a:gd name="T13" fmla="*/ 541834388 h 402"/>
              <a:gd name="T14" fmla="*/ 32762825 w 90"/>
              <a:gd name="T15" fmla="*/ 645160000 h 402"/>
              <a:gd name="T16" fmla="*/ 52924075 w 90"/>
              <a:gd name="T17" fmla="*/ 743446888 h 402"/>
              <a:gd name="T18" fmla="*/ 108367513 w 90"/>
              <a:gd name="T19" fmla="*/ 803930638 h 402"/>
              <a:gd name="T20" fmla="*/ 131048125 w 90"/>
              <a:gd name="T21" fmla="*/ 877014375 h 402"/>
              <a:gd name="T22" fmla="*/ 178931888 w 90"/>
              <a:gd name="T23" fmla="*/ 942538438 h 402"/>
              <a:gd name="T24" fmla="*/ 224294700 w 90"/>
              <a:gd name="T25" fmla="*/ 1010583450 h 402"/>
              <a:gd name="T26" fmla="*/ 206652813 w 90"/>
              <a:gd name="T27" fmla="*/ 947578750 h 402"/>
              <a:gd name="T28" fmla="*/ 163810950 w 90"/>
              <a:gd name="T29" fmla="*/ 871974063 h 402"/>
              <a:gd name="T30" fmla="*/ 173891575 w 90"/>
              <a:gd name="T31" fmla="*/ 788809700 h 402"/>
              <a:gd name="T32" fmla="*/ 113407825 w 90"/>
              <a:gd name="T33" fmla="*/ 685482500 h 402"/>
              <a:gd name="T34" fmla="*/ 57964388 w 90"/>
              <a:gd name="T35" fmla="*/ 561995638 h 402"/>
              <a:gd name="T36" fmla="*/ 47883763 w 90"/>
              <a:gd name="T37" fmla="*/ 378023438 h 402"/>
              <a:gd name="T38" fmla="*/ 70564375 w 90"/>
              <a:gd name="T39" fmla="*/ 259576888 h 402"/>
              <a:gd name="T40" fmla="*/ 103327200 w 90"/>
              <a:gd name="T41" fmla="*/ 136088438 h 402"/>
              <a:gd name="T42" fmla="*/ 108367513 w 90"/>
              <a:gd name="T43" fmla="*/ 50403125 h 402"/>
              <a:gd name="T44" fmla="*/ 57964388 w 90"/>
              <a:gd name="T45" fmla="*/ 0 h 402"/>
              <a:gd name="T46" fmla="*/ 52924075 w 90"/>
              <a:gd name="T47" fmla="*/ 25201563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0EFF-8673-BB4E-A82F-0FFE731BF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4282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7AE3-4C4C-F544-945C-4BC573D92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641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59F70-DC80-2841-A2DC-1C53BC5CE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252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EFF-8673-BB4E-A82F-0FFE731BF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351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0790-6926-CE46-AF2D-431898558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015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87E-53C5-B845-8A4A-34FBC1E7A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59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975C-94AA-BF46-8016-B0C9FC555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76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CD98-3976-9F4C-B01D-9DF9D9AC0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22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0FF-7AE0-394C-9727-396F3835C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85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5F-EB43-614B-9C4C-2D15E667B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1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A85D-4111-DF49-9325-D6BE008E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36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20790-6926-CE46-AF2D-431898558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58740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92E6-0912-2F46-8A53-73ABB0EFC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396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7AE3-4C4C-F544-945C-4BC573D92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1182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F70-DC80-2841-A2DC-1C53BC5CE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3069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EFF-8673-BB4E-A82F-0FFE731BF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0790-6926-CE46-AF2D-431898558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87E-53C5-B845-8A4A-34FBC1E7A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975C-94AA-BF46-8016-B0C9FC555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CD98-3976-9F4C-B01D-9DF9D9AC0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0FF-7AE0-394C-9727-396F3835C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5F-EB43-614B-9C4C-2D15E667B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9487E-53C5-B845-8A4A-34FBC1E7A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9646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A85D-4111-DF49-9325-D6BE008E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92E6-0912-2F46-8A53-73ABB0EFC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7AE3-4C4C-F544-945C-4BC573D92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F70-DC80-2841-A2DC-1C53BC5CE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E975C-94AA-BF46-8016-B0C9FC555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8935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BCD98-3976-9F4C-B01D-9DF9D9AC0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6446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490FF-7AE0-394C-9727-396F3835C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8643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985F-EB43-614B-9C4C-2D15E667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0126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6A85D-4111-DF49-9325-D6BE008E1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0311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92E6-0912-2F46-8A53-73ABB0EFC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4779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40322510 w 1249"/>
              <a:gd name="T1" fmla="*/ 168851263 h 412"/>
              <a:gd name="T2" fmla="*/ 65524079 w 1249"/>
              <a:gd name="T3" fmla="*/ 156249688 h 412"/>
              <a:gd name="T4" fmla="*/ 1139110912 w 1249"/>
              <a:gd name="T5" fmla="*/ 156249688 h 412"/>
              <a:gd name="T6" fmla="*/ 1217236569 w 1249"/>
              <a:gd name="T7" fmla="*/ 100806250 h 412"/>
              <a:gd name="T8" fmla="*/ 1272680021 w 1249"/>
              <a:gd name="T9" fmla="*/ 68045013 h 412"/>
              <a:gd name="T10" fmla="*/ 1325602522 w 1249"/>
              <a:gd name="T11" fmla="*/ 42843450 h 412"/>
              <a:gd name="T12" fmla="*/ 1391126601 w 1249"/>
              <a:gd name="T13" fmla="*/ 27722513 h 412"/>
              <a:gd name="T14" fmla="*/ 1456650680 w 1249"/>
              <a:gd name="T15" fmla="*/ 12601575 h 412"/>
              <a:gd name="T16" fmla="*/ 1524695709 w 1249"/>
              <a:gd name="T17" fmla="*/ 5040313 h 412"/>
              <a:gd name="T18" fmla="*/ 1610381044 w 1249"/>
              <a:gd name="T19" fmla="*/ 0 h 412"/>
              <a:gd name="T20" fmla="*/ 1708666368 w 1249"/>
              <a:gd name="T21" fmla="*/ 12601575 h 412"/>
              <a:gd name="T22" fmla="*/ 1799392016 w 1249"/>
              <a:gd name="T23" fmla="*/ 37803138 h 412"/>
              <a:gd name="T24" fmla="*/ 1864916095 w 1249"/>
              <a:gd name="T25" fmla="*/ 68045013 h 412"/>
              <a:gd name="T26" fmla="*/ 1935480488 w 1249"/>
              <a:gd name="T27" fmla="*/ 100806250 h 412"/>
              <a:gd name="T28" fmla="*/ 1980843312 w 1249"/>
              <a:gd name="T29" fmla="*/ 128528763 h 412"/>
              <a:gd name="T30" fmla="*/ 2021165822 w 1249"/>
              <a:gd name="T31" fmla="*/ 161290000 h 412"/>
              <a:gd name="T32" fmla="*/ 2147483647 w 1249"/>
              <a:gd name="T33" fmla="*/ 156249688 h 412"/>
              <a:gd name="T34" fmla="*/ 2147483647 w 1249"/>
              <a:gd name="T35" fmla="*/ 166330313 h 412"/>
              <a:gd name="T36" fmla="*/ 2147483647 w 1249"/>
              <a:gd name="T37" fmla="*/ 183972200 h 412"/>
              <a:gd name="T38" fmla="*/ 2147483647 w 1249"/>
              <a:gd name="T39" fmla="*/ 229335013 h 412"/>
              <a:gd name="T40" fmla="*/ 2147483647 w 1249"/>
              <a:gd name="T41" fmla="*/ 282257500 h 412"/>
              <a:gd name="T42" fmla="*/ 2147483647 w 1249"/>
              <a:gd name="T43" fmla="*/ 345262200 h 412"/>
              <a:gd name="T44" fmla="*/ 2147483647 w 1249"/>
              <a:gd name="T45" fmla="*/ 879535325 h 412"/>
              <a:gd name="T46" fmla="*/ 2038807714 w 1249"/>
              <a:gd name="T47" fmla="*/ 882054688 h 412"/>
              <a:gd name="T48" fmla="*/ 1764109820 w 1249"/>
              <a:gd name="T49" fmla="*/ 1030744700 h 412"/>
              <a:gd name="T50" fmla="*/ 1318042845 w 1249"/>
              <a:gd name="T51" fmla="*/ 1035785013 h 412"/>
              <a:gd name="T52" fmla="*/ 1101309353 w 1249"/>
              <a:gd name="T53" fmla="*/ 871974063 h 412"/>
              <a:gd name="T54" fmla="*/ 115927217 w 1249"/>
              <a:gd name="T55" fmla="*/ 879535325 h 412"/>
              <a:gd name="T56" fmla="*/ 0 w 1249"/>
              <a:gd name="T57" fmla="*/ 879535325 h 412"/>
              <a:gd name="T58" fmla="*/ 0 w 1249"/>
              <a:gd name="T59" fmla="*/ 383063750 h 412"/>
              <a:gd name="T60" fmla="*/ 0 w 1249"/>
              <a:gd name="T61" fmla="*/ 309980013 h 412"/>
              <a:gd name="T62" fmla="*/ 12601578 w 1249"/>
              <a:gd name="T63" fmla="*/ 236894688 h 412"/>
              <a:gd name="T64" fmla="*/ 22682206 w 1249"/>
              <a:gd name="T65" fmla="*/ 201612500 h 412"/>
              <a:gd name="T66" fmla="*/ 40322510 w 1249"/>
              <a:gd name="T67" fmla="*/ 168851263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151209375 w 1250"/>
              <a:gd name="T1" fmla="*/ 105846563 h 192"/>
              <a:gd name="T2" fmla="*/ 246975313 w 1250"/>
              <a:gd name="T3" fmla="*/ 105846563 h 192"/>
              <a:gd name="T4" fmla="*/ 322580000 w 1250"/>
              <a:gd name="T5" fmla="*/ 158770638 h 192"/>
              <a:gd name="T6" fmla="*/ 443547500 w 1250"/>
              <a:gd name="T7" fmla="*/ 128528763 h 192"/>
              <a:gd name="T8" fmla="*/ 582156888 w 1250"/>
              <a:gd name="T9" fmla="*/ 113407825 h 192"/>
              <a:gd name="T10" fmla="*/ 677922825 w 1250"/>
              <a:gd name="T11" fmla="*/ 143649700 h 192"/>
              <a:gd name="T12" fmla="*/ 783769388 w 1250"/>
              <a:gd name="T13" fmla="*/ 128528763 h 192"/>
              <a:gd name="T14" fmla="*/ 952619063 w 1250"/>
              <a:gd name="T15" fmla="*/ 136088438 h 192"/>
              <a:gd name="T16" fmla="*/ 1058465625 w 1250"/>
              <a:gd name="T17" fmla="*/ 158770638 h 192"/>
              <a:gd name="T18" fmla="*/ 1217236263 w 1250"/>
              <a:gd name="T19" fmla="*/ 201612500 h 192"/>
              <a:gd name="T20" fmla="*/ 1292840950 w 1250"/>
              <a:gd name="T21" fmla="*/ 249496263 h 192"/>
              <a:gd name="T22" fmla="*/ 1350803750 w 1250"/>
              <a:gd name="T23" fmla="*/ 327620313 h 192"/>
              <a:gd name="T24" fmla="*/ 1456650313 w 1250"/>
              <a:gd name="T25" fmla="*/ 325100950 h 192"/>
              <a:gd name="T26" fmla="*/ 1554937200 w 1250"/>
              <a:gd name="T27" fmla="*/ 350302513 h 192"/>
              <a:gd name="T28" fmla="*/ 1640622513 w 1250"/>
              <a:gd name="T29" fmla="*/ 330141263 h 192"/>
              <a:gd name="T30" fmla="*/ 1733867500 w 1250"/>
              <a:gd name="T31" fmla="*/ 304939700 h 192"/>
              <a:gd name="T32" fmla="*/ 1834673750 w 1250"/>
              <a:gd name="T33" fmla="*/ 254536575 h 192"/>
              <a:gd name="T34" fmla="*/ 1938000950 w 1250"/>
              <a:gd name="T35" fmla="*/ 171370625 h 192"/>
              <a:gd name="T36" fmla="*/ 2051407188 w 1250"/>
              <a:gd name="T37" fmla="*/ 131048125 h 192"/>
              <a:gd name="T38" fmla="*/ 2127011875 w 1250"/>
              <a:gd name="T39" fmla="*/ 141128750 h 192"/>
              <a:gd name="T40" fmla="*/ 2147483647 w 1250"/>
              <a:gd name="T41" fmla="*/ 143649700 h 192"/>
              <a:gd name="T42" fmla="*/ 2147483647 w 1250"/>
              <a:gd name="T43" fmla="*/ 173891575 h 192"/>
              <a:gd name="T44" fmla="*/ 2147483647 w 1250"/>
              <a:gd name="T45" fmla="*/ 128528763 h 192"/>
              <a:gd name="T46" fmla="*/ 2147483647 w 1250"/>
              <a:gd name="T47" fmla="*/ 138609388 h 192"/>
              <a:gd name="T48" fmla="*/ 2147483647 w 1250"/>
              <a:gd name="T49" fmla="*/ 83165950 h 192"/>
              <a:gd name="T50" fmla="*/ 2147483647 w 1250"/>
              <a:gd name="T51" fmla="*/ 88206263 h 192"/>
              <a:gd name="T52" fmla="*/ 2147483647 w 1250"/>
              <a:gd name="T53" fmla="*/ 15120938 h 192"/>
              <a:gd name="T54" fmla="*/ 2147483647 w 1250"/>
              <a:gd name="T55" fmla="*/ 80645000 h 192"/>
              <a:gd name="T56" fmla="*/ 2147483647 w 1250"/>
              <a:gd name="T57" fmla="*/ 0 h 192"/>
              <a:gd name="T58" fmla="*/ 2147483647 w 1250"/>
              <a:gd name="T59" fmla="*/ 95765938 h 192"/>
              <a:gd name="T60" fmla="*/ 2147483647 w 1250"/>
              <a:gd name="T61" fmla="*/ 40322500 h 192"/>
              <a:gd name="T62" fmla="*/ 2147483647 w 1250"/>
              <a:gd name="T63" fmla="*/ 70564375 h 192"/>
              <a:gd name="T64" fmla="*/ 2071568438 w 1250"/>
              <a:gd name="T65" fmla="*/ 362902500 h 192"/>
              <a:gd name="T66" fmla="*/ 1418848763 w 1250"/>
              <a:gd name="T67" fmla="*/ 481350638 h 192"/>
              <a:gd name="T68" fmla="*/ 1111389700 w 1250"/>
              <a:gd name="T69" fmla="*/ 246975313 h 192"/>
              <a:gd name="T70" fmla="*/ 0 w 1250"/>
              <a:gd name="T71" fmla="*/ 47883763 h 192"/>
              <a:gd name="T72" fmla="*/ 45362813 w 1250"/>
              <a:gd name="T73" fmla="*/ 83165950 h 192"/>
              <a:gd name="T74" fmla="*/ 108367513 w 1250"/>
              <a:gd name="T75" fmla="*/ 957659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65524063 w 1250"/>
              <a:gd name="T1" fmla="*/ 315020839 h 193"/>
              <a:gd name="T2" fmla="*/ 1134070313 w 1250"/>
              <a:gd name="T3" fmla="*/ 315020839 h 193"/>
              <a:gd name="T4" fmla="*/ 1227316888 w 1250"/>
              <a:gd name="T5" fmla="*/ 390625650 h 193"/>
              <a:gd name="T6" fmla="*/ 1340723125 w 1250"/>
              <a:gd name="T7" fmla="*/ 441028857 h 193"/>
              <a:gd name="T8" fmla="*/ 1479332513 w 1250"/>
              <a:gd name="T9" fmla="*/ 473790148 h 193"/>
              <a:gd name="T10" fmla="*/ 1693545000 w 1250"/>
              <a:gd name="T11" fmla="*/ 473790148 h 193"/>
              <a:gd name="T12" fmla="*/ 1938000950 w 1250"/>
              <a:gd name="T13" fmla="*/ 398185337 h 193"/>
              <a:gd name="T14" fmla="*/ 2043847513 w 1250"/>
              <a:gd name="T15" fmla="*/ 315020839 h 193"/>
              <a:gd name="T16" fmla="*/ 2147483647 w 1250"/>
              <a:gd name="T17" fmla="*/ 312499885 h 193"/>
              <a:gd name="T18" fmla="*/ 2147483647 w 1250"/>
              <a:gd name="T19" fmla="*/ 287298281 h 193"/>
              <a:gd name="T20" fmla="*/ 2147483647 w 1250"/>
              <a:gd name="T21" fmla="*/ 241935395 h 193"/>
              <a:gd name="T22" fmla="*/ 2147483647 w 1250"/>
              <a:gd name="T23" fmla="*/ 0 h 193"/>
              <a:gd name="T24" fmla="*/ 2147483647 w 1250"/>
              <a:gd name="T25" fmla="*/ 45362887 h 193"/>
              <a:gd name="T26" fmla="*/ 2147483647 w 1250"/>
              <a:gd name="T27" fmla="*/ 83166086 h 193"/>
              <a:gd name="T28" fmla="*/ 2147483647 w 1250"/>
              <a:gd name="T29" fmla="*/ 60483849 h 193"/>
              <a:gd name="T30" fmla="*/ 2147483647 w 1250"/>
              <a:gd name="T31" fmla="*/ 35282245 h 193"/>
              <a:gd name="T32" fmla="*/ 2147483647 w 1250"/>
              <a:gd name="T33" fmla="*/ 83166086 h 193"/>
              <a:gd name="T34" fmla="*/ 2147483647 w 1250"/>
              <a:gd name="T35" fmla="*/ 60483849 h 193"/>
              <a:gd name="T36" fmla="*/ 2147483647 w 1250"/>
              <a:gd name="T37" fmla="*/ 47883841 h 193"/>
              <a:gd name="T38" fmla="*/ 2147483647 w 1250"/>
              <a:gd name="T39" fmla="*/ 95766094 h 193"/>
              <a:gd name="T40" fmla="*/ 2147483647 w 1250"/>
              <a:gd name="T41" fmla="*/ 83166086 h 193"/>
              <a:gd name="T42" fmla="*/ 2147483647 w 1250"/>
              <a:gd name="T43" fmla="*/ 95766094 h 193"/>
              <a:gd name="T44" fmla="*/ 2147483647 w 1250"/>
              <a:gd name="T45" fmla="*/ 83166086 h 193"/>
              <a:gd name="T46" fmla="*/ 2147483647 w 1250"/>
              <a:gd name="T47" fmla="*/ 118448331 h 193"/>
              <a:gd name="T48" fmla="*/ 2147483647 w 1250"/>
              <a:gd name="T49" fmla="*/ 85685452 h 193"/>
              <a:gd name="T50" fmla="*/ 2134573138 w 1250"/>
              <a:gd name="T51" fmla="*/ 110887056 h 193"/>
              <a:gd name="T52" fmla="*/ 2033766888 w 1250"/>
              <a:gd name="T53" fmla="*/ 108367689 h 193"/>
              <a:gd name="T54" fmla="*/ 1973283138 w 1250"/>
              <a:gd name="T55" fmla="*/ 204133783 h 193"/>
              <a:gd name="T56" fmla="*/ 1927920325 w 1250"/>
              <a:gd name="T57" fmla="*/ 279738594 h 193"/>
              <a:gd name="T58" fmla="*/ 1837194700 w 1250"/>
              <a:gd name="T59" fmla="*/ 307459564 h 193"/>
              <a:gd name="T60" fmla="*/ 1756549700 w 1250"/>
              <a:gd name="T61" fmla="*/ 332661168 h 193"/>
              <a:gd name="T62" fmla="*/ 1597779063 w 1250"/>
              <a:gd name="T63" fmla="*/ 345262763 h 193"/>
              <a:gd name="T64" fmla="*/ 1401206875 w 1250"/>
              <a:gd name="T65" fmla="*/ 365424046 h 193"/>
              <a:gd name="T66" fmla="*/ 1257558763 w 1250"/>
              <a:gd name="T67" fmla="*/ 292338602 h 193"/>
              <a:gd name="T68" fmla="*/ 1144150938 w 1250"/>
              <a:gd name="T69" fmla="*/ 143649934 h 193"/>
              <a:gd name="T70" fmla="*/ 1005543138 w 1250"/>
              <a:gd name="T71" fmla="*/ 118448331 h 193"/>
              <a:gd name="T72" fmla="*/ 836691875 w 1250"/>
              <a:gd name="T73" fmla="*/ 83166086 h 193"/>
              <a:gd name="T74" fmla="*/ 660280938 w 1250"/>
              <a:gd name="T75" fmla="*/ 60483849 h 193"/>
              <a:gd name="T76" fmla="*/ 539313438 w 1250"/>
              <a:gd name="T77" fmla="*/ 88206406 h 193"/>
              <a:gd name="T78" fmla="*/ 468749063 w 1250"/>
              <a:gd name="T79" fmla="*/ 80645132 h 193"/>
              <a:gd name="T80" fmla="*/ 365423450 w 1250"/>
              <a:gd name="T81" fmla="*/ 93246727 h 193"/>
              <a:gd name="T82" fmla="*/ 257055938 w 1250"/>
              <a:gd name="T83" fmla="*/ 88206406 h 193"/>
              <a:gd name="T84" fmla="*/ 143649700 w 1250"/>
              <a:gd name="T85" fmla="*/ 108367689 h 193"/>
              <a:gd name="T86" fmla="*/ 27722513 w 1250"/>
              <a:gd name="T87" fmla="*/ 95766094 h 193"/>
              <a:gd name="T88" fmla="*/ 2520950 w 1250"/>
              <a:gd name="T89" fmla="*/ 186491867 h 193"/>
              <a:gd name="T90" fmla="*/ 22682200 w 1250"/>
              <a:gd name="T91" fmla="*/ 297378923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758566043 w 1227"/>
              <a:gd name="T1" fmla="*/ 113407825 h 144"/>
              <a:gd name="T2" fmla="*/ 551913283 w 1227"/>
              <a:gd name="T3" fmla="*/ 126007813 h 144"/>
              <a:gd name="T4" fmla="*/ 244454300 w 1227"/>
              <a:gd name="T5" fmla="*/ 126007813 h 144"/>
              <a:gd name="T6" fmla="*/ 100806224 w 1227"/>
              <a:gd name="T7" fmla="*/ 123488450 h 144"/>
              <a:gd name="T8" fmla="*/ 20161245 w 1227"/>
              <a:gd name="T9" fmla="*/ 90725625 h 144"/>
              <a:gd name="T10" fmla="*/ 0 w 1227"/>
              <a:gd name="T11" fmla="*/ 115927188 h 144"/>
              <a:gd name="T12" fmla="*/ 115927158 w 1227"/>
              <a:gd name="T13" fmla="*/ 161290000 h 144"/>
              <a:gd name="T14" fmla="*/ 259575233 w 1227"/>
              <a:gd name="T15" fmla="*/ 158770638 h 144"/>
              <a:gd name="T16" fmla="*/ 337700851 w 1227"/>
              <a:gd name="T17" fmla="*/ 163810950 h 144"/>
              <a:gd name="T18" fmla="*/ 514111743 w 1227"/>
              <a:gd name="T19" fmla="*/ 171370625 h 144"/>
              <a:gd name="T20" fmla="*/ 859372267 w 1227"/>
              <a:gd name="T21" fmla="*/ 158770638 h 144"/>
              <a:gd name="T22" fmla="*/ 1108868465 w 1227"/>
              <a:gd name="T23" fmla="*/ 161290000 h 144"/>
              <a:gd name="T24" fmla="*/ 1222274674 w 1227"/>
              <a:gd name="T25" fmla="*/ 264617200 h 144"/>
              <a:gd name="T26" fmla="*/ 1406246827 w 1227"/>
              <a:gd name="T27" fmla="*/ 342741250 h 144"/>
              <a:gd name="T28" fmla="*/ 1617939897 w 1227"/>
              <a:gd name="T29" fmla="*/ 360383138 h 144"/>
              <a:gd name="T30" fmla="*/ 1834673279 w 1227"/>
              <a:gd name="T31" fmla="*/ 304939700 h 144"/>
              <a:gd name="T32" fmla="*/ 1980842304 w 1227"/>
              <a:gd name="T33" fmla="*/ 206652813 h 144"/>
              <a:gd name="T34" fmla="*/ 2084167890 w 1227"/>
              <a:gd name="T35" fmla="*/ 168851263 h 144"/>
              <a:gd name="T36" fmla="*/ 2147483647 w 1227"/>
              <a:gd name="T37" fmla="*/ 171370625 h 144"/>
              <a:gd name="T38" fmla="*/ 2147483647 w 1227"/>
              <a:gd name="T39" fmla="*/ 168851263 h 144"/>
              <a:gd name="T40" fmla="*/ 2147483647 w 1227"/>
              <a:gd name="T41" fmla="*/ 168851263 h 144"/>
              <a:gd name="T42" fmla="*/ 2147483647 w 1227"/>
              <a:gd name="T43" fmla="*/ 173891575 h 144"/>
              <a:gd name="T44" fmla="*/ 2147483647 w 1227"/>
              <a:gd name="T45" fmla="*/ 85685313 h 144"/>
              <a:gd name="T46" fmla="*/ 2147483647 w 1227"/>
              <a:gd name="T47" fmla="*/ 93246575 h 144"/>
              <a:gd name="T48" fmla="*/ 2147483647 w 1227"/>
              <a:gd name="T49" fmla="*/ 148690013 h 144"/>
              <a:gd name="T50" fmla="*/ 2147483647 w 1227"/>
              <a:gd name="T51" fmla="*/ 141128750 h 144"/>
              <a:gd name="T52" fmla="*/ 2147483647 w 1227"/>
              <a:gd name="T53" fmla="*/ 146169063 h 144"/>
              <a:gd name="T54" fmla="*/ 2144651624 w 1227"/>
              <a:gd name="T55" fmla="*/ 156249688 h 144"/>
              <a:gd name="T56" fmla="*/ 2053926023 w 1227"/>
              <a:gd name="T57" fmla="*/ 133569075 h 144"/>
              <a:gd name="T58" fmla="*/ 2038805089 w 1227"/>
              <a:gd name="T59" fmla="*/ 80645000 h 144"/>
              <a:gd name="T60" fmla="*/ 2011084171 w 1227"/>
              <a:gd name="T61" fmla="*/ 55443438 h 144"/>
              <a:gd name="T62" fmla="*/ 1915318258 w 1227"/>
              <a:gd name="T63" fmla="*/ 181451250 h 144"/>
              <a:gd name="T64" fmla="*/ 1809471723 w 1227"/>
              <a:gd name="T65" fmla="*/ 254536575 h 144"/>
              <a:gd name="T66" fmla="*/ 1691023616 w 1227"/>
              <a:gd name="T67" fmla="*/ 282257500 h 144"/>
              <a:gd name="T68" fmla="*/ 1557456163 w 1227"/>
              <a:gd name="T69" fmla="*/ 312499375 h 144"/>
              <a:gd name="T70" fmla="*/ 1403725877 w 1227"/>
              <a:gd name="T71" fmla="*/ 277217188 h 144"/>
              <a:gd name="T72" fmla="*/ 1310480914 w 1227"/>
              <a:gd name="T73" fmla="*/ 234375325 h 144"/>
              <a:gd name="T74" fmla="*/ 1224795623 w 1227"/>
              <a:gd name="T75" fmla="*/ 216733438 h 144"/>
              <a:gd name="T76" fmla="*/ 1161790939 w 1227"/>
              <a:gd name="T77" fmla="*/ 156249688 h 144"/>
              <a:gd name="T78" fmla="*/ 1088707221 w 1227"/>
              <a:gd name="T79" fmla="*/ 60483750 h 144"/>
              <a:gd name="T80" fmla="*/ 1040823470 w 1227"/>
              <a:gd name="T81" fmla="*/ 108367513 h 144"/>
              <a:gd name="T82" fmla="*/ 854331956 w 1227"/>
              <a:gd name="T83" fmla="*/ 120967500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128526649 w 77"/>
              <a:gd name="T1" fmla="*/ 15120938 h 256"/>
              <a:gd name="T2" fmla="*/ 118446066 w 77"/>
              <a:gd name="T3" fmla="*/ 63004700 h 256"/>
              <a:gd name="T4" fmla="*/ 191531092 w 77"/>
              <a:gd name="T5" fmla="*/ 68045013 h 256"/>
              <a:gd name="T6" fmla="*/ 163808692 w 77"/>
              <a:gd name="T7" fmla="*/ 153730325 h 256"/>
              <a:gd name="T8" fmla="*/ 166329632 w 77"/>
              <a:gd name="T9" fmla="*/ 219254388 h 256"/>
              <a:gd name="T10" fmla="*/ 183969860 w 77"/>
              <a:gd name="T11" fmla="*/ 277217188 h 256"/>
              <a:gd name="T12" fmla="*/ 153728109 w 77"/>
              <a:gd name="T13" fmla="*/ 335181575 h 256"/>
              <a:gd name="T14" fmla="*/ 143647525 w 77"/>
              <a:gd name="T15" fmla="*/ 395665325 h 256"/>
              <a:gd name="T16" fmla="*/ 128526649 w 77"/>
              <a:gd name="T17" fmla="*/ 456149075 h 256"/>
              <a:gd name="T18" fmla="*/ 105846130 w 77"/>
              <a:gd name="T19" fmla="*/ 496471575 h 256"/>
              <a:gd name="T20" fmla="*/ 80644670 w 77"/>
              <a:gd name="T21" fmla="*/ 536794075 h 256"/>
              <a:gd name="T22" fmla="*/ 50402919 w 77"/>
              <a:gd name="T23" fmla="*/ 579635938 h 256"/>
              <a:gd name="T24" fmla="*/ 32761103 w 77"/>
              <a:gd name="T25" fmla="*/ 607358450 h 256"/>
              <a:gd name="T26" fmla="*/ 0 w 77"/>
              <a:gd name="T27" fmla="*/ 642640638 h 256"/>
              <a:gd name="T28" fmla="*/ 20161168 w 77"/>
              <a:gd name="T29" fmla="*/ 579635938 h 256"/>
              <a:gd name="T30" fmla="*/ 60483503 w 77"/>
              <a:gd name="T31" fmla="*/ 534273125 h 256"/>
              <a:gd name="T32" fmla="*/ 52922271 w 77"/>
              <a:gd name="T33" fmla="*/ 483870000 h 256"/>
              <a:gd name="T34" fmla="*/ 90725254 w 77"/>
              <a:gd name="T35" fmla="*/ 420866888 h 256"/>
              <a:gd name="T36" fmla="*/ 110886421 w 77"/>
              <a:gd name="T37" fmla="*/ 345262200 h 256"/>
              <a:gd name="T38" fmla="*/ 100805838 w 77"/>
              <a:gd name="T39" fmla="*/ 272176875 h 256"/>
              <a:gd name="T40" fmla="*/ 108365482 w 77"/>
              <a:gd name="T41" fmla="*/ 214214075 h 256"/>
              <a:gd name="T42" fmla="*/ 100805838 w 77"/>
              <a:gd name="T43" fmla="*/ 171370625 h 256"/>
              <a:gd name="T44" fmla="*/ 47881979 w 77"/>
              <a:gd name="T45" fmla="*/ 90725625 h 256"/>
              <a:gd name="T46" fmla="*/ 15120876 w 77"/>
              <a:gd name="T47" fmla="*/ 7561263 h 256"/>
              <a:gd name="T48" fmla="*/ 126007297 w 77"/>
              <a:gd name="T49" fmla="*/ 0 h 256"/>
              <a:gd name="T50" fmla="*/ 128526649 w 77"/>
              <a:gd name="T51" fmla="*/ 15120938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652722056 h 259"/>
              <a:gd name="T2" fmla="*/ 12599984 w 1229"/>
              <a:gd name="T3" fmla="*/ 388104534 h 259"/>
              <a:gd name="T4" fmla="*/ 57962785 w 1229"/>
              <a:gd name="T5" fmla="*/ 327620711 h 259"/>
              <a:gd name="T6" fmla="*/ 141128714 w 1229"/>
              <a:gd name="T7" fmla="*/ 367943260 h 259"/>
              <a:gd name="T8" fmla="*/ 214212433 w 1229"/>
              <a:gd name="T9" fmla="*/ 322580392 h 259"/>
              <a:gd name="T10" fmla="*/ 294857412 w 1229"/>
              <a:gd name="T11" fmla="*/ 362902941 h 259"/>
              <a:gd name="T12" fmla="*/ 383063652 w 1229"/>
              <a:gd name="T13" fmla="*/ 362902941 h 259"/>
              <a:gd name="T14" fmla="*/ 524192366 w 1229"/>
              <a:gd name="T15" fmla="*/ 347781985 h 259"/>
              <a:gd name="T16" fmla="*/ 627517952 w 1229"/>
              <a:gd name="T17" fmla="*/ 307459436 h 259"/>
              <a:gd name="T18" fmla="*/ 728324176 w 1229"/>
              <a:gd name="T19" fmla="*/ 347781985 h 259"/>
              <a:gd name="T20" fmla="*/ 786288548 w 1229"/>
              <a:gd name="T21" fmla="*/ 360383576 h 259"/>
              <a:gd name="T22" fmla="*/ 912296329 w 1229"/>
              <a:gd name="T23" fmla="*/ 345262620 h 259"/>
              <a:gd name="T24" fmla="*/ 1131549073 w 1229"/>
              <a:gd name="T25" fmla="*/ 304940071 h 259"/>
              <a:gd name="T26" fmla="*/ 1257556853 w 1229"/>
              <a:gd name="T27" fmla="*/ 209174017 h 259"/>
              <a:gd name="T28" fmla="*/ 1232355297 w 1229"/>
              <a:gd name="T29" fmla="*/ 299899752 h 259"/>
              <a:gd name="T30" fmla="*/ 1338201832 w 1229"/>
              <a:gd name="T31" fmla="*/ 332661030 h 259"/>
              <a:gd name="T32" fmla="*/ 1408766189 w 1229"/>
              <a:gd name="T33" fmla="*/ 398185172 h 259"/>
              <a:gd name="T34" fmla="*/ 1476811184 w 1229"/>
              <a:gd name="T35" fmla="*/ 448588358 h 259"/>
              <a:gd name="T36" fmla="*/ 1517133674 w 1229"/>
              <a:gd name="T37" fmla="*/ 448588358 h 259"/>
              <a:gd name="T38" fmla="*/ 1464209612 w 1229"/>
              <a:gd name="T39" fmla="*/ 365423894 h 259"/>
              <a:gd name="T40" fmla="*/ 1413806500 w 1229"/>
              <a:gd name="T41" fmla="*/ 259577203 h 259"/>
              <a:gd name="T42" fmla="*/ 1378524322 w 1229"/>
              <a:gd name="T43" fmla="*/ 206653064 h 259"/>
              <a:gd name="T44" fmla="*/ 1446569317 w 1229"/>
              <a:gd name="T45" fmla="*/ 156249878 h 259"/>
              <a:gd name="T46" fmla="*/ 1348282454 w 1229"/>
              <a:gd name="T47" fmla="*/ 141128922 h 259"/>
              <a:gd name="T48" fmla="*/ 1512093362 w 1229"/>
              <a:gd name="T49" fmla="*/ 105846691 h 259"/>
              <a:gd name="T50" fmla="*/ 1703625188 w 1229"/>
              <a:gd name="T51" fmla="*/ 138609556 h 259"/>
              <a:gd name="T52" fmla="*/ 1817031397 w 1229"/>
              <a:gd name="T53" fmla="*/ 151209559 h 259"/>
              <a:gd name="T54" fmla="*/ 1948079488 w 1229"/>
              <a:gd name="T55" fmla="*/ 272177206 h 259"/>
              <a:gd name="T56" fmla="*/ 2086688840 w 1229"/>
              <a:gd name="T57" fmla="*/ 350302938 h 259"/>
              <a:gd name="T58" fmla="*/ 2147483647 w 1229"/>
              <a:gd name="T59" fmla="*/ 355343257 h 259"/>
              <a:gd name="T60" fmla="*/ 2147483647 w 1229"/>
              <a:gd name="T61" fmla="*/ 322580392 h 259"/>
              <a:gd name="T62" fmla="*/ 2147483647 w 1229"/>
              <a:gd name="T63" fmla="*/ 350302938 h 259"/>
              <a:gd name="T64" fmla="*/ 2147483647 w 1229"/>
              <a:gd name="T65" fmla="*/ 327620711 h 259"/>
              <a:gd name="T66" fmla="*/ 2147483647 w 1229"/>
              <a:gd name="T67" fmla="*/ 367943260 h 259"/>
              <a:gd name="T68" fmla="*/ 2147483647 w 1229"/>
              <a:gd name="T69" fmla="*/ 362902941 h 259"/>
              <a:gd name="T70" fmla="*/ 2147483647 w 1229"/>
              <a:gd name="T71" fmla="*/ 327620711 h 259"/>
              <a:gd name="T72" fmla="*/ 2147483647 w 1229"/>
              <a:gd name="T73" fmla="*/ 367943260 h 259"/>
              <a:gd name="T74" fmla="*/ 2147483647 w 1229"/>
              <a:gd name="T75" fmla="*/ 350302938 h 259"/>
              <a:gd name="T76" fmla="*/ 2147483647 w 1229"/>
              <a:gd name="T77" fmla="*/ 375504532 h 259"/>
              <a:gd name="T78" fmla="*/ 2147483647 w 1229"/>
              <a:gd name="T79" fmla="*/ 347781985 h 259"/>
              <a:gd name="T80" fmla="*/ 2147483647 w 1229"/>
              <a:gd name="T81" fmla="*/ 415827081 h 259"/>
              <a:gd name="T82" fmla="*/ 2147483647 w 1229"/>
              <a:gd name="T83" fmla="*/ 388104534 h 259"/>
              <a:gd name="T84" fmla="*/ 2147483647 w 1229"/>
              <a:gd name="T85" fmla="*/ 282257843 h 259"/>
              <a:gd name="T86" fmla="*/ 2147483647 w 1229"/>
              <a:gd name="T87" fmla="*/ 234375610 h 259"/>
              <a:gd name="T88" fmla="*/ 2147483647 w 1229"/>
              <a:gd name="T89" fmla="*/ 254536885 h 259"/>
              <a:gd name="T90" fmla="*/ 2147483647 w 1229"/>
              <a:gd name="T91" fmla="*/ 234375610 h 259"/>
              <a:gd name="T92" fmla="*/ 2147483647 w 1229"/>
              <a:gd name="T93" fmla="*/ 239415929 h 259"/>
              <a:gd name="T94" fmla="*/ 2147483647 w 1229"/>
              <a:gd name="T95" fmla="*/ 234375610 h 259"/>
              <a:gd name="T96" fmla="*/ 2147483647 w 1229"/>
              <a:gd name="T97" fmla="*/ 241935294 h 259"/>
              <a:gd name="T98" fmla="*/ 2147483647 w 1229"/>
              <a:gd name="T99" fmla="*/ 241935294 h 259"/>
              <a:gd name="T100" fmla="*/ 2147483647 w 1229"/>
              <a:gd name="T101" fmla="*/ 244456247 h 259"/>
              <a:gd name="T102" fmla="*/ 2081648529 w 1229"/>
              <a:gd name="T103" fmla="*/ 241935294 h 259"/>
              <a:gd name="T104" fmla="*/ 1978321356 w 1229"/>
              <a:gd name="T105" fmla="*/ 173891786 h 259"/>
              <a:gd name="T106" fmla="*/ 1832152330 w 1229"/>
              <a:gd name="T107" fmla="*/ 75604779 h 259"/>
              <a:gd name="T108" fmla="*/ 1622980209 w 1229"/>
              <a:gd name="T109" fmla="*/ 5040319 h 259"/>
              <a:gd name="T110" fmla="*/ 1411287138 w 1229"/>
              <a:gd name="T111" fmla="*/ 20161275 h 259"/>
              <a:gd name="T112" fmla="*/ 1194553756 w 1229"/>
              <a:gd name="T113" fmla="*/ 113407963 h 259"/>
              <a:gd name="T114" fmla="*/ 1005541292 w 1229"/>
              <a:gd name="T115" fmla="*/ 239415929 h 259"/>
              <a:gd name="T116" fmla="*/ 826611038 w 1229"/>
              <a:gd name="T117" fmla="*/ 244456247 h 259"/>
              <a:gd name="T118" fmla="*/ 582155151 w 1229"/>
              <a:gd name="T119" fmla="*/ 241935294 h 259"/>
              <a:gd name="T120" fmla="*/ 274696167 w 1229"/>
              <a:gd name="T121" fmla="*/ 234375610 h 259"/>
              <a:gd name="T122" fmla="*/ 47882163 w 1229"/>
              <a:gd name="T123" fmla="*/ 241935294 h 259"/>
              <a:gd name="T124" fmla="*/ 0 w 1229"/>
              <a:gd name="T125" fmla="*/ 332661030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32763006 w 57"/>
              <a:gd name="T1" fmla="*/ 15120938 h 252"/>
              <a:gd name="T2" fmla="*/ 42843687 w 57"/>
              <a:gd name="T3" fmla="*/ 63004700 h 252"/>
              <a:gd name="T4" fmla="*/ 32763006 w 57"/>
              <a:gd name="T5" fmla="*/ 85685313 h 252"/>
              <a:gd name="T6" fmla="*/ 15121021 w 57"/>
              <a:gd name="T7" fmla="*/ 156249688 h 252"/>
              <a:gd name="T8" fmla="*/ 2520964 w 57"/>
              <a:gd name="T9" fmla="*/ 216733438 h 252"/>
              <a:gd name="T10" fmla="*/ 0 w 57"/>
              <a:gd name="T11" fmla="*/ 272176875 h 252"/>
              <a:gd name="T12" fmla="*/ 12601645 w 57"/>
              <a:gd name="T13" fmla="*/ 340221888 h 252"/>
              <a:gd name="T14" fmla="*/ 20161361 w 57"/>
              <a:gd name="T15" fmla="*/ 403225000 h 252"/>
              <a:gd name="T16" fmla="*/ 32763006 w 57"/>
              <a:gd name="T17" fmla="*/ 463708750 h 252"/>
              <a:gd name="T18" fmla="*/ 68045388 w 57"/>
              <a:gd name="T19" fmla="*/ 504031250 h 252"/>
              <a:gd name="T20" fmla="*/ 80645446 w 57"/>
              <a:gd name="T21" fmla="*/ 546874700 h 252"/>
              <a:gd name="T22" fmla="*/ 113408452 w 57"/>
              <a:gd name="T23" fmla="*/ 589716563 h 252"/>
              <a:gd name="T24" fmla="*/ 141129530 w 57"/>
              <a:gd name="T25" fmla="*/ 632560013 h 252"/>
              <a:gd name="T26" fmla="*/ 128529473 w 57"/>
              <a:gd name="T27" fmla="*/ 592237513 h 252"/>
              <a:gd name="T28" fmla="*/ 100806807 w 57"/>
              <a:gd name="T29" fmla="*/ 544353750 h 252"/>
              <a:gd name="T30" fmla="*/ 108368111 w 57"/>
              <a:gd name="T31" fmla="*/ 493950625 h 252"/>
              <a:gd name="T32" fmla="*/ 70564765 w 57"/>
              <a:gd name="T33" fmla="*/ 428426563 h 252"/>
              <a:gd name="T34" fmla="*/ 37803346 w 57"/>
              <a:gd name="T35" fmla="*/ 352821875 h 252"/>
              <a:gd name="T36" fmla="*/ 30242042 w 57"/>
              <a:gd name="T37" fmla="*/ 236894688 h 252"/>
              <a:gd name="T38" fmla="*/ 42843687 w 57"/>
              <a:gd name="T39" fmla="*/ 161290000 h 252"/>
              <a:gd name="T40" fmla="*/ 63005048 w 57"/>
              <a:gd name="T41" fmla="*/ 85685313 h 252"/>
              <a:gd name="T42" fmla="*/ 68045388 w 57"/>
              <a:gd name="T43" fmla="*/ 30241875 h 252"/>
              <a:gd name="T44" fmla="*/ 37803346 w 57"/>
              <a:gd name="T45" fmla="*/ 0 h 252"/>
              <a:gd name="T46" fmla="*/ 32763006 w 57"/>
              <a:gd name="T47" fmla="*/ 15120938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1046" name="Freeform 13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4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5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6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7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1041" name="Freeform 19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0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1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2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3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123D83CB-2168-7740-BA6F-ABD843E9F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7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3CB-2168-7740-BA6F-ABD843E9F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3CB-2168-7740-BA6F-ABD843E9F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battle-of-the-little-bighorn/videos#american-buffal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PQj-NHp83A&amp;feature=rela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QDkefN5-bk&amp;feature=relat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Cultures Clash on the Prairie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When: after the Civil War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Where: The Prairie States</a:t>
            </a:r>
            <a:r>
              <a:rPr lang="en-US" dirty="0">
                <a:latin typeface="Times New Roman" charset="0"/>
              </a:rPr>
              <a:t>- land between Mississippi River and Rocky Mountains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(</a:t>
            </a:r>
            <a:r>
              <a:rPr lang="en-US" u="sng" dirty="0">
                <a:latin typeface="Times New Roman" charset="0"/>
              </a:rPr>
              <a:t>States: Kansas, Nebraska, Iowa, Minnesota, South Dakota, North Dakota, Wyoming, Montana)</a:t>
            </a:r>
          </a:p>
        </p:txBody>
      </p:sp>
    </p:spTree>
    <p:extLst>
      <p:ext uri="{BB962C8B-B14F-4D97-AF65-F5344CB8AC3E}">
        <p14:creationId xmlns:p14="http://schemas.microsoft.com/office/powerpoint/2010/main" val="3564782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Conflict!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84" charset="2"/>
              <a:buChar char="v"/>
              <a:defRPr/>
            </a:pPr>
            <a:r>
              <a:rPr lang="en-US" u="sng" dirty="0" smtClean="0">
                <a:ea typeface="+mn-ea"/>
              </a:rPr>
              <a:t>Whites want the land the Native Americans control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u="sng" dirty="0">
                <a:ea typeface="+mn-ea"/>
              </a:rPr>
              <a:t>Broken </a:t>
            </a:r>
            <a:r>
              <a:rPr lang="en-US" u="sng" dirty="0" smtClean="0">
                <a:ea typeface="+mn-ea"/>
              </a:rPr>
              <a:t>Treaties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  <a:sym typeface="Wingdings"/>
              </a:rPr>
              <a:t> </a:t>
            </a:r>
            <a:r>
              <a:rPr lang="en-US" dirty="0" smtClean="0">
                <a:ea typeface="+mn-ea"/>
              </a:rPr>
              <a:t>US </a:t>
            </a:r>
            <a:r>
              <a:rPr lang="en-US" dirty="0">
                <a:ea typeface="+mn-ea"/>
              </a:rPr>
              <a:t>signed many treaties with Native Americans to force them to settle in one place, but kept breaking them by invading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dirty="0">
                <a:ea typeface="+mn-ea"/>
              </a:rPr>
              <a:t>Often, violence and war erupted over </a:t>
            </a:r>
            <a:r>
              <a:rPr lang="en-US" dirty="0" smtClean="0">
                <a:ea typeface="+mn-ea"/>
              </a:rPr>
              <a:t>land</a:t>
            </a:r>
          </a:p>
          <a:p>
            <a:pPr eaLnBrk="1" hangingPunct="1">
              <a:buFont typeface="Wingdings" pitchFamily="84" charset="2"/>
              <a:buChar char="v"/>
              <a:defRPr/>
            </a:pPr>
            <a:r>
              <a:rPr lang="en-US" dirty="0" smtClean="0">
                <a:ea typeface="+mn-ea"/>
              </a:rPr>
              <a:t>Government forces Native Americans to live on reservations</a:t>
            </a:r>
            <a:endParaRPr lang="en-US" sz="1800" dirty="0" smtClean="0">
              <a:ea typeface="+mn-ea"/>
              <a:hlinkClick r:id=""/>
            </a:endParaRPr>
          </a:p>
          <a:p>
            <a:pPr marL="0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ea typeface="+mn-ea"/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314018400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57400" y="685800"/>
            <a:ext cx="5486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+mj-lt"/>
              </a:rPr>
              <a:t>Native Americans</a:t>
            </a:r>
          </a:p>
        </p:txBody>
      </p:sp>
      <p:pic>
        <p:nvPicPr>
          <p:cNvPr id="14339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6525"/>
            <a:ext cx="58674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1540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81000" y="182563"/>
            <a:ext cx="838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Capt. William J. </a:t>
            </a:r>
            <a:r>
              <a:rPr lang="en-US" sz="4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Fetterman</a:t>
            </a:r>
            <a:endParaRPr lang="en-US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04" name="Picture 5" descr="fetterman-battl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304800"/>
            <a:ext cx="9144000" cy="55816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2489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ajorIndianClashesInWe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859"/>
          <a:stretch>
            <a:fillRect/>
          </a:stretch>
        </p:blipFill>
        <p:spPr bwMode="auto">
          <a:xfrm>
            <a:off x="0" y="-187149"/>
            <a:ext cx="5224208" cy="7125848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4724400" y="1600200"/>
            <a:ext cx="12192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89601" y="1122418"/>
            <a:ext cx="29650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2</a:t>
            </a:r>
            <a:r>
              <a:rPr lang="en-US" sz="2700" b="1" u="sng" baseline="30000" dirty="0" smtClean="0"/>
              <a:t>nd</a:t>
            </a:r>
            <a:r>
              <a:rPr lang="en-US" sz="2700" b="1" u="sng" dirty="0" smtClean="0"/>
              <a:t> Treaty of Ft. Laramie (1868)</a:t>
            </a:r>
          </a:p>
          <a:p>
            <a:r>
              <a:rPr lang="en-US" sz="2700" b="1" u="sng" dirty="0" smtClean="0"/>
              <a:t>Aka Sioux Treaty</a:t>
            </a:r>
            <a:endParaRPr lang="en-US" sz="27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486073" y="2513622"/>
            <a:ext cx="3657927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300" u="sng" dirty="0" smtClean="0"/>
              <a:t>Black Hills = sacred to Sioux 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/>
              <a:t>But… </a:t>
            </a:r>
            <a:r>
              <a:rPr lang="en-US" sz="2300" u="sng" dirty="0" smtClean="0"/>
              <a:t>gold is discovered in the Black Hills </a:t>
            </a:r>
            <a:r>
              <a:rPr lang="en-US" sz="2300" dirty="0" smtClean="0">
                <a:sym typeface="Wingdings"/>
              </a:rPr>
              <a:t> miners go and demand US gov’t protection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FFFFFF"/>
                </a:solidFill>
                <a:sym typeface="Wingdings"/>
              </a:rPr>
              <a:t>ULTIMATELY </a:t>
            </a:r>
            <a:r>
              <a:rPr lang="en-US" sz="2300" u="sng" dirty="0" smtClean="0">
                <a:solidFill>
                  <a:srgbClr val="FFFFFF"/>
                </a:solidFill>
                <a:sym typeface="Wingdings"/>
              </a:rPr>
              <a:t>in 1877 US confiscates the land</a:t>
            </a:r>
            <a:r>
              <a:rPr lang="en-US" sz="2300" dirty="0" smtClean="0">
                <a:solidFill>
                  <a:srgbClr val="FFFFFF"/>
                </a:solidFill>
                <a:sym typeface="Wingdings"/>
              </a:rPr>
              <a:t>, and it’s still under dispute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717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Map-LittleBigHorn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r="3334" b="15063"/>
          <a:stretch/>
        </p:blipFill>
        <p:spPr bwMode="auto">
          <a:xfrm>
            <a:off x="25400" y="-76199"/>
            <a:ext cx="8534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44500" y="6019800"/>
            <a:ext cx="2590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Chief </a:t>
            </a:r>
            <a:r>
              <a:rPr lang="en-US" sz="25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Sitting Bull</a:t>
            </a:r>
            <a:endParaRPr lang="en-US" sz="2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4508026"/>
            <a:ext cx="1473200" cy="23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4508026"/>
            <a:ext cx="133755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19900" y="5892632"/>
            <a:ext cx="2324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General George Custer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41516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Battle of Little Big Horn (1876)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hlinkClick r:id="rId3"/>
              </a:rPr>
              <a:t>Battle of Little </a:t>
            </a:r>
            <a:r>
              <a:rPr lang="en-US" dirty="0" smtClean="0">
                <a:hlinkClick r:id="rId3"/>
              </a:rPr>
              <a:t>Bighorn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u="sng" dirty="0" smtClean="0">
                <a:latin typeface="Times New Roman" charset="0"/>
              </a:rPr>
              <a:t>Native </a:t>
            </a:r>
            <a:r>
              <a:rPr lang="en-US" u="sng" dirty="0">
                <a:latin typeface="Times New Roman" charset="0"/>
              </a:rPr>
              <a:t>Americans defeat US Army led by Custer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Native American tribes led by Sitting Bull and Crazy Horse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Custer’s </a:t>
            </a:r>
            <a:r>
              <a:rPr lang="en-US" dirty="0">
                <a:latin typeface="Times New Roman" charset="0"/>
              </a:rPr>
              <a:t>Last Stand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Custer was looking for a fight, Native Americans surround him and kill him and his troops</a:t>
            </a:r>
          </a:p>
        </p:txBody>
      </p:sp>
    </p:spTree>
    <p:extLst>
      <p:ext uri="{BB962C8B-B14F-4D97-AF65-F5344CB8AC3E}">
        <p14:creationId xmlns:p14="http://schemas.microsoft.com/office/powerpoint/2010/main" val="23073996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6" descr="Indian school boys"/>
          <p:cNvPicPr>
            <a:picLocks noChangeAspect="1" noChangeArrowheads="1"/>
          </p:cNvPicPr>
          <p:nvPr/>
        </p:nvPicPr>
        <p:blipFill rotWithShape="1">
          <a:blip r:embed="rId2" cstate="print">
            <a:lum contrast="6000"/>
          </a:blip>
          <a:srcRect l="17162" t="2351" r="8225" b="2351"/>
          <a:stretch/>
        </p:blipFill>
        <p:spPr bwMode="auto">
          <a:xfrm>
            <a:off x="0" y="2728913"/>
            <a:ext cx="5372100" cy="41290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16968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u="sng" dirty="0" smtClean="0"/>
              <a:t>Dawes </a:t>
            </a:r>
            <a:r>
              <a:rPr lang="en-US" sz="4500" u="sng" dirty="0" smtClean="0"/>
              <a:t>Act (1887) </a:t>
            </a:r>
            <a:endParaRPr lang="en-US" sz="45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06700"/>
            <a:ext cx="37882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66"/>
                </a:solidFill>
              </a:rPr>
              <a:t>Carlisle Indian School, PA</a:t>
            </a:r>
            <a:endParaRPr lang="en-US" sz="25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0" y="2251858"/>
            <a:ext cx="37719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Native </a:t>
            </a:r>
            <a:r>
              <a:rPr lang="en-US" sz="2500" u="sng" dirty="0"/>
              <a:t>Americans forced to live on 160 acres of land; divide tribal land into individual plots</a:t>
            </a:r>
          </a:p>
          <a:p>
            <a:endParaRPr lang="en-US" sz="2500" u="sng" dirty="0" smtClean="0"/>
          </a:p>
          <a:p>
            <a:r>
              <a:rPr lang="en-US" sz="2500" u="sng" dirty="0" smtClean="0"/>
              <a:t>Goal: assimilate &amp; </a:t>
            </a:r>
            <a:r>
              <a:rPr lang="en-US" sz="2500" u="sng" dirty="0"/>
              <a:t>A</a:t>
            </a:r>
            <a:r>
              <a:rPr lang="en-US" sz="2500" u="sng" dirty="0" smtClean="0"/>
              <a:t>mericanize </a:t>
            </a:r>
            <a:r>
              <a:rPr lang="en-US" sz="2500" u="sng" dirty="0" smtClean="0"/>
              <a:t>(live like whites)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325707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u="sng" dirty="0" smtClean="0">
                <a:solidFill>
                  <a:srgbClr val="FFFFCC"/>
                </a:solidFill>
              </a:rPr>
              <a:t>The Failure of Reform</a:t>
            </a:r>
          </a:p>
          <a:p>
            <a:pPr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Many Americans criticized the treatment of the Native Americans</a:t>
            </a:r>
          </a:p>
          <a:p>
            <a:pPr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Dawes Act in 1887 – tried to turn Native Americans into farmers by giving them land and setting up schools</a:t>
            </a:r>
          </a:p>
          <a:p>
            <a:pPr lvl="1"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It failed</a:t>
            </a:r>
          </a:p>
          <a:p>
            <a:pPr lvl="1"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Most natives sold their land and ran away</a:t>
            </a:r>
            <a:endParaRPr lang="en-US" sz="4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82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Battle of Wounded Knee (1890)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84" charset="2"/>
              <a:buChar char="v"/>
              <a:defRPr/>
            </a:pPr>
            <a:r>
              <a:rPr lang="en-US" dirty="0" smtClean="0">
                <a:ea typeface="+mn-ea"/>
              </a:rPr>
              <a:t>Government defeats Native Americans</a:t>
            </a:r>
            <a:r>
              <a:rPr lang="en-US" u="sng" dirty="0" smtClean="0">
                <a:ea typeface="+mn-ea"/>
              </a:rPr>
              <a:t>, ending Native Americans armed resistance to government policies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dirty="0" smtClean="0"/>
              <a:t>Battle spurred by Native American Ghost Dance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endParaRPr lang="en-US" dirty="0" smtClean="0"/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hlinkClick r:id=""/>
            </a:endParaRPr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hlinkClick r:id=""/>
            </a:endParaRPr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r>
              <a:rPr lang="en-US" sz="2700" dirty="0" smtClean="0">
                <a:hlinkClick r:id="rId3"/>
              </a:rPr>
              <a:t>Ghost Dance</a:t>
            </a:r>
            <a:endParaRPr lang="en-US" sz="2700" dirty="0" smtClean="0"/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r>
              <a:rPr lang="en-US" sz="2700" dirty="0" smtClean="0">
                <a:hlinkClick r:id="rId4"/>
              </a:rPr>
              <a:t>Wounded Knee Video Clip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421102668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20" t="8532" r="7910" b="7182"/>
          <a:stretch/>
        </p:blipFill>
        <p:spPr>
          <a:xfrm>
            <a:off x="-71200" y="-1"/>
            <a:ext cx="9215199" cy="58891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0470365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What cultures clash?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1) </a:t>
            </a:r>
            <a:r>
              <a:rPr lang="en-US" u="sng" dirty="0">
                <a:latin typeface="Times New Roman" charset="0"/>
              </a:rPr>
              <a:t>White Settlers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2) Native Americans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3) Immigrants</a:t>
            </a:r>
          </a:p>
          <a:p>
            <a:pPr lvl="3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909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n Buffalo [Bison]."/>
          <p:cNvPicPr>
            <a:picLocks noChangeAspect="1" noChangeArrowheads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Native Americans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Relied on Buffalo to survive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Used all parts of the buffalo: skins, hides, bones, meat, hooves, horns….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Whites kill the buffalo for fun</a:t>
            </a:r>
          </a:p>
          <a:p>
            <a:pPr lvl="1" eaLnBrk="1" hangingPunct="1"/>
            <a:r>
              <a:rPr lang="en-US" u="sng" dirty="0">
                <a:latin typeface="Times New Roman" charset="0"/>
              </a:rPr>
              <a:t>Push the buffalo to near extinction</a:t>
            </a:r>
          </a:p>
          <a:p>
            <a:pPr lvl="1" eaLnBrk="1" hangingPunct="1"/>
            <a:r>
              <a:rPr lang="en-US" u="sng" dirty="0">
                <a:latin typeface="Times New Roman" charset="0"/>
              </a:rPr>
              <a:t>DESTROY Indian way of life</a:t>
            </a:r>
          </a:p>
          <a:p>
            <a:pPr lvl="1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57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pic>
        <p:nvPicPr>
          <p:cNvPr id="10243" name="Picture 2" descr="http://www.sd4history.com/Unit3/images/buffalopo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5939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Native Americans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Moved around following buffalo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Problem: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Whites own land, settle permanently, want to farm the prairies and herd cattle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Whites want Indians to live on </a:t>
            </a:r>
            <a:r>
              <a:rPr lang="en-US" b="1" u="sng" dirty="0">
                <a:latin typeface="Times New Roman" charset="0"/>
              </a:rPr>
              <a:t>reservations: </a:t>
            </a:r>
            <a:r>
              <a:rPr lang="en-US" u="sng" dirty="0" err="1">
                <a:latin typeface="Times New Roman" charset="0"/>
              </a:rPr>
              <a:t>gov</a:t>
            </a:r>
            <a:r>
              <a:rPr lang="en-US" u="sng" dirty="0">
                <a:latin typeface="Times New Roman" charset="0"/>
              </a:rPr>
              <a:t> would give allotted land where all tribes would live together</a:t>
            </a:r>
          </a:p>
          <a:p>
            <a:pPr lvl="1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361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4600" y="609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/>
              <a:t>Buffalo</a:t>
            </a:r>
          </a:p>
        </p:txBody>
      </p:sp>
      <p:pic>
        <p:nvPicPr>
          <p:cNvPr id="12291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8351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ison_skull_pile,_ca18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5504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0"/>
            <a:ext cx="5030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5354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leveland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leveland Condensed" pitchFamily="18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35897</TotalTime>
  <Words>436</Words>
  <Application>Microsoft Office PowerPoint</Application>
  <PresentationFormat>On-screen Show (4:3)</PresentationFormat>
  <Paragraphs>70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Cleveland Condensed</vt:lpstr>
      <vt:lpstr>Times New Roman</vt:lpstr>
      <vt:lpstr>Wingdings</vt:lpstr>
      <vt:lpstr>Mountain</vt:lpstr>
      <vt:lpstr>Office Theme</vt:lpstr>
      <vt:lpstr>Black</vt:lpstr>
      <vt:lpstr>Cultures Clash on the Prairie</vt:lpstr>
      <vt:lpstr>PowerPoint Presentation</vt:lpstr>
      <vt:lpstr>What cultures clash?</vt:lpstr>
      <vt:lpstr>Native Americans</vt:lpstr>
      <vt:lpstr>PowerPoint Presentation</vt:lpstr>
      <vt:lpstr>Native Americans</vt:lpstr>
      <vt:lpstr>PowerPoint Presentation</vt:lpstr>
      <vt:lpstr>PowerPoint Presentation</vt:lpstr>
      <vt:lpstr>PowerPoint Presentation</vt:lpstr>
      <vt:lpstr>Conflict!</vt:lpstr>
      <vt:lpstr>PowerPoint Presentation</vt:lpstr>
      <vt:lpstr>PowerPoint Presentation</vt:lpstr>
      <vt:lpstr>PowerPoint Presentation</vt:lpstr>
      <vt:lpstr>PowerPoint Presentation</vt:lpstr>
      <vt:lpstr>Battle of Little Big Horn (1876)</vt:lpstr>
      <vt:lpstr>PowerPoint Presentation</vt:lpstr>
      <vt:lpstr>PowerPoint Presentation</vt:lpstr>
      <vt:lpstr>Battle of Wounded Knee (1890)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Friedlander</dc:creator>
  <cp:lastModifiedBy>Hicks, Chance</cp:lastModifiedBy>
  <cp:revision>58</cp:revision>
  <dcterms:created xsi:type="dcterms:W3CDTF">2014-08-27T01:05:01Z</dcterms:created>
  <dcterms:modified xsi:type="dcterms:W3CDTF">2018-10-15T13:44:21Z</dcterms:modified>
</cp:coreProperties>
</file>