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306" r:id="rId7"/>
    <p:sldId id="307" r:id="rId8"/>
    <p:sldId id="308" r:id="rId9"/>
    <p:sldId id="281" r:id="rId10"/>
    <p:sldId id="296" r:id="rId11"/>
    <p:sldId id="297" r:id="rId12"/>
    <p:sldId id="305" r:id="rId13"/>
    <p:sldId id="299" r:id="rId14"/>
    <p:sldId id="303" r:id="rId15"/>
    <p:sldId id="300" r:id="rId16"/>
    <p:sldId id="304" r:id="rId17"/>
    <p:sldId id="278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43" autoAdjust="0"/>
  </p:normalViewPr>
  <p:slideViewPr>
    <p:cSldViewPr snapToGrid="0">
      <p:cViewPr varScale="1">
        <p:scale>
          <a:sx n="62" d="100"/>
          <a:sy n="62" d="100"/>
        </p:scale>
        <p:origin x="90" y="30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83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11/26/2018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HpYCplyBkn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gj0Rz-uP4Mk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Z1RfJLayM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Modern US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1945-Present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Containment (Truman)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7309" y="0"/>
            <a:ext cx="9102207" cy="68266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57" y="0"/>
            <a:ext cx="9389305" cy="70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6" y="618708"/>
            <a:ext cx="8178850" cy="61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6" y="76199"/>
            <a:ext cx="12001617" cy="63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1950s: Cold War gets Hot</a:t>
            </a:r>
            <a:br>
              <a:rPr lang="en-US" dirty="0"/>
            </a:br>
            <a:r>
              <a:rPr lang="en-US" sz="1800" dirty="0">
                <a:hlinkClick r:id="rId2"/>
              </a:rPr>
              <a:t>https://www.youtube.com/watch?v=HpYCplyBknI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10387303" cy="4470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Cold War heats up</a:t>
            </a:r>
          </a:p>
          <a:p>
            <a:pPr lvl="1"/>
            <a:r>
              <a:rPr lang="en-US" dirty="0" err="1"/>
              <a:t>Churchhill</a:t>
            </a:r>
            <a:r>
              <a:rPr lang="en-US" dirty="0"/>
              <a:t> states, “America at this moment, stands at the summit of the world.”</a:t>
            </a:r>
          </a:p>
          <a:p>
            <a:pPr lvl="1"/>
            <a:r>
              <a:rPr lang="en-US" dirty="0"/>
              <a:t>Continued fight against communism</a:t>
            </a:r>
          </a:p>
          <a:p>
            <a:r>
              <a:rPr lang="en-US" b="1" dirty="0">
                <a:solidFill>
                  <a:srgbClr val="FF0000"/>
                </a:solidFill>
              </a:rPr>
              <a:t>Space Race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Sputnik</a:t>
            </a:r>
          </a:p>
          <a:p>
            <a:pPr lvl="1"/>
            <a:r>
              <a:rPr lang="en-US" dirty="0"/>
              <a:t>US encourages Math and Science education</a:t>
            </a:r>
          </a:p>
          <a:p>
            <a:pPr lvl="1"/>
            <a:r>
              <a:rPr lang="en-US" dirty="0"/>
              <a:t>Neil Armstrong walks on the moon</a:t>
            </a:r>
          </a:p>
          <a:p>
            <a:r>
              <a:rPr lang="en-US" b="1" dirty="0">
                <a:solidFill>
                  <a:srgbClr val="FF0000"/>
                </a:solidFill>
              </a:rPr>
              <a:t>Brown v Board of Education</a:t>
            </a:r>
          </a:p>
          <a:p>
            <a:pPr lvl="1"/>
            <a:r>
              <a:rPr lang="en-US" dirty="0"/>
              <a:t>Continued civil rights conflicts</a:t>
            </a:r>
          </a:p>
          <a:p>
            <a:r>
              <a:rPr lang="en-US" b="1" dirty="0"/>
              <a:t>TVs in most homes</a:t>
            </a:r>
          </a:p>
          <a:p>
            <a:r>
              <a:rPr lang="en-US" dirty="0"/>
              <a:t>Rock and Roll baby!!!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812" y="107515"/>
            <a:ext cx="1914525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345" y="4679385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3436" y="2621985"/>
            <a:ext cx="2352675" cy="194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012" y="62484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6"/>
              </a:rPr>
              <a:t>https://www.youtube.com/watch?v=gj0Rz-uP4Mk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1930s and 40s: Post-War Boom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Air Conditioning units in homes</a:t>
            </a:r>
          </a:p>
          <a:p>
            <a:pPr lvl="1"/>
            <a:r>
              <a:rPr lang="en-US"/>
              <a:t>Population of the South increases</a:t>
            </a:r>
          </a:p>
          <a:p>
            <a:r>
              <a:rPr lang="en-US">
                <a:solidFill>
                  <a:srgbClr val="FF0000"/>
                </a:solidFill>
              </a:rPr>
              <a:t>Baby Boom</a:t>
            </a:r>
          </a:p>
          <a:p>
            <a:pPr lvl="1"/>
            <a:r>
              <a:rPr lang="en-US"/>
              <a:t>1945-1980</a:t>
            </a:r>
          </a:p>
          <a:p>
            <a:r>
              <a:rPr lang="en-US">
                <a:solidFill>
                  <a:srgbClr val="FF0000"/>
                </a:solidFill>
              </a:rPr>
              <a:t>Levittown</a:t>
            </a:r>
          </a:p>
          <a:p>
            <a:pPr lvl="1"/>
            <a:r>
              <a:rPr lang="en-US"/>
              <a:t>The first American subdivision</a:t>
            </a:r>
          </a:p>
          <a:p>
            <a:r>
              <a:rPr lang="en-US">
                <a:solidFill>
                  <a:srgbClr val="FF0000"/>
                </a:solidFill>
              </a:rPr>
              <a:t>Radios in most homes</a:t>
            </a:r>
          </a:p>
          <a:p>
            <a:pPr lvl="1"/>
            <a:r>
              <a:rPr lang="en-US"/>
              <a:t>TVs in many homes</a:t>
            </a:r>
          </a:p>
          <a:p>
            <a:pPr lvl="1"/>
            <a:r>
              <a:rPr lang="en-US"/>
              <a:t>Americans want their news</a:t>
            </a:r>
          </a:p>
        </p:txBody>
      </p:sp>
      <p:pic>
        <p:nvPicPr>
          <p:cNvPr id="1026" name="Picture 2" descr="Image result for first air conditioners in the s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371600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302" y="4038600"/>
            <a:ext cx="4494212" cy="25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baby boom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05" y="-26777"/>
            <a:ext cx="10462161" cy="68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cdn.newsday.com/polopoly_fs/1.13603545.1496168633!/httpImage/image.jpg_gen/derivatives/display_96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" y="323850"/>
            <a:ext cx="9144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cdn.newsday.com/polopoly_fs/1.13601815.1496165267!/httpImage/image.jpg_gen/derivatives/display_96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332509"/>
            <a:ext cx="90868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1930s and 40s: Post-War Boom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Jackie Robinson &amp; MLB</a:t>
            </a:r>
          </a:p>
          <a:p>
            <a:r>
              <a:rPr lang="en-US">
                <a:solidFill>
                  <a:srgbClr val="FF0000"/>
                </a:solidFill>
              </a:rPr>
              <a:t>Truman integrates the US military</a:t>
            </a:r>
          </a:p>
          <a:p>
            <a:pPr lvl="1"/>
            <a:r>
              <a:rPr lang="en-US"/>
              <a:t>Had been black regiments and white regiments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1454411"/>
            <a:ext cx="2305050" cy="2841374"/>
          </a:xfrm>
          <a:prstGeom prst="rect">
            <a:avLst/>
          </a:prstGeom>
        </p:spPr>
      </p:pic>
      <p:pic>
        <p:nvPicPr>
          <p:cNvPr id="2052" name="Picture 4" descr="Image result for truman integrates mili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4635771"/>
            <a:ext cx="54006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212" y="3581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https://www.youtube.com/watch?v=NZ1RfJLayMk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Truman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Proposed by President Harry Truman in 1947, </a:t>
            </a:r>
            <a:r>
              <a:rPr lang="en-US" altLang="en-US" dirty="0">
                <a:solidFill>
                  <a:srgbClr val="FF0000"/>
                </a:solidFill>
              </a:rPr>
              <a:t>The Truman Doctrine </a:t>
            </a:r>
            <a:r>
              <a:rPr lang="en-US" altLang="en-US" dirty="0"/>
              <a:t>provided </a:t>
            </a:r>
            <a:r>
              <a:rPr lang="en-US" altLang="en-US" dirty="0">
                <a:solidFill>
                  <a:srgbClr val="FF0000"/>
                </a:solidFill>
              </a:rPr>
              <a:t>aid to any country battling. communist aggression</a:t>
            </a:r>
            <a:r>
              <a:rPr lang="en-US" altLang="en-US" dirty="0"/>
              <a:t>.</a:t>
            </a:r>
          </a:p>
          <a:p>
            <a:r>
              <a:rPr lang="en-US" altLang="en-US" i="1" dirty="0"/>
              <a:t>It was immediately used to support the free governments in Turkey and Greece against communist threats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2141" y="1606797"/>
            <a:ext cx="295277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Marshall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The </a:t>
            </a:r>
            <a:r>
              <a:rPr lang="en-US" altLang="en-US" b="1" dirty="0">
                <a:solidFill>
                  <a:srgbClr val="FF0000"/>
                </a:solidFill>
              </a:rPr>
              <a:t>Marshall Plan</a:t>
            </a:r>
          </a:p>
          <a:p>
            <a:pPr lvl="1"/>
            <a:r>
              <a:rPr lang="en-US" altLang="en-US" dirty="0"/>
              <a:t>American initiative to aid Western Europe, in which the United States gave over $13 billion (approximately $132 billion in current dollar value as of October 2017) in economic support to help </a:t>
            </a:r>
            <a:r>
              <a:rPr lang="en-US" altLang="en-US" dirty="0">
                <a:solidFill>
                  <a:srgbClr val="FF0000"/>
                </a:solidFill>
              </a:rPr>
              <a:t>rebuild Western European economies after the end of WWII. 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Restore the European economy to prevent the influence of Soviet Russia.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8573" y="1381166"/>
            <a:ext cx="5449217" cy="3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59" y="-190005"/>
            <a:ext cx="681037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181</Words>
  <Application>Microsoft Office PowerPoint</Application>
  <PresentationFormat>Custom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Books 16x9</vt:lpstr>
      <vt:lpstr>Modern US History</vt:lpstr>
      <vt:lpstr>1930s and 40s: Post-War Boom</vt:lpstr>
      <vt:lpstr>PowerPoint Presentation</vt:lpstr>
      <vt:lpstr>PowerPoint Presentation</vt:lpstr>
      <vt:lpstr>PowerPoint Presentation</vt:lpstr>
      <vt:lpstr>1930s and 40s: Post-War Boom</vt:lpstr>
      <vt:lpstr>The Truman Doctrine</vt:lpstr>
      <vt:lpstr>The Marshall Plan</vt:lpstr>
      <vt:lpstr>PowerPoint Presentation</vt:lpstr>
      <vt:lpstr>Containment (Truman)</vt:lpstr>
      <vt:lpstr>PowerPoint Presentation</vt:lpstr>
      <vt:lpstr>PowerPoint Presentation</vt:lpstr>
      <vt:lpstr>PowerPoint Presentation</vt:lpstr>
      <vt:lpstr>1950s: Cold War gets Hot https://www.youtube.com/watch?v=HpYCplyBknI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US History</dc:title>
  <dc:creator>Hicks, Chance</dc:creator>
  <cp:lastModifiedBy>Hicks, Chance</cp:lastModifiedBy>
  <cp:revision>21</cp:revision>
  <dcterms:modified xsi:type="dcterms:W3CDTF">2018-11-26T19:40:16Z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