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59" r:id="rId5"/>
    <p:sldId id="278" r:id="rId6"/>
    <p:sldId id="279" r:id="rId7"/>
    <p:sldId id="281" r:id="rId8"/>
    <p:sldId id="263" r:id="rId9"/>
    <p:sldId id="282" r:id="rId10"/>
    <p:sldId id="265" r:id="rId11"/>
    <p:sldId id="280" r:id="rId12"/>
    <p:sldId id="285" r:id="rId13"/>
    <p:sldId id="283" r:id="rId14"/>
    <p:sldId id="269" r:id="rId15"/>
    <p:sldId id="286" r:id="rId16"/>
    <p:sldId id="271" r:id="rId17"/>
    <p:sldId id="287" r:id="rId18"/>
    <p:sldId id="272" r:id="rId19"/>
    <p:sldId id="275" r:id="rId20"/>
    <p:sldId id="273" r:id="rId21"/>
    <p:sldId id="274" r:id="rId22"/>
    <p:sldId id="276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1" autoAdjust="0"/>
    <p:restoredTop sz="86443" autoAdjust="0"/>
  </p:normalViewPr>
  <p:slideViewPr>
    <p:cSldViewPr>
      <p:cViewPr varScale="1">
        <p:scale>
          <a:sx n="72" d="100"/>
          <a:sy n="72" d="100"/>
        </p:scale>
        <p:origin x="3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40CEE5-68DB-450A-90CA-3383BF2C723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200F9D-8A81-46F1-8395-8A5A849045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295400"/>
            <a:ext cx="8181536" cy="51054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Turing </a:t>
            </a:r>
            <a:r>
              <a:rPr lang="en-US" sz="8800" dirty="0" smtClean="0"/>
              <a:t>into the 20</a:t>
            </a:r>
            <a:r>
              <a:rPr lang="en-US" sz="8800" baseline="30000" dirty="0" smtClean="0"/>
              <a:t>th</a:t>
            </a:r>
            <a:r>
              <a:rPr lang="en-US" sz="8800" dirty="0" smtClean="0"/>
              <a:t> century!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USS Maine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maineexpl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839200" cy="54120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ine explosion 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" y="241110"/>
            <a:ext cx="8923663" cy="58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Journalism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3124200" cy="4114801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 smtClean="0"/>
              <a:t>An American term </a:t>
            </a:r>
            <a:r>
              <a:rPr lang="en-US" dirty="0"/>
              <a:t>for </a:t>
            </a:r>
            <a:r>
              <a:rPr lang="en-US" b="1" dirty="0"/>
              <a:t>journalism</a:t>
            </a:r>
            <a:r>
              <a:rPr lang="en-US" dirty="0"/>
              <a:t> </a:t>
            </a:r>
            <a:endParaRPr lang="en-US" dirty="0"/>
          </a:p>
          <a:p>
            <a:pPr marL="36576" indent="0">
              <a:buNone/>
            </a:pPr>
            <a:r>
              <a:rPr lang="en-US" dirty="0" smtClean="0"/>
              <a:t>that presents </a:t>
            </a:r>
            <a:r>
              <a:rPr lang="en-US" dirty="0"/>
              <a:t>little or no legitimate well-researched news while instead using eye-catching headlines for increased sales</a:t>
            </a:r>
            <a:endParaRPr lang="en-US" dirty="0"/>
          </a:p>
        </p:txBody>
      </p:sp>
      <p:pic>
        <p:nvPicPr>
          <p:cNvPr id="4" name="Picture 5" descr="Maine_Hea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51831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74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American Expansionism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:\history pics\Imperialism pics\bill of f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86868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4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2652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SSUSH14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C. Explain U.S. involvement in Latin America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volc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28869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u="sng" dirty="0">
                <a:solidFill>
                  <a:srgbClr val="FF0000"/>
                </a:solidFill>
              </a:rPr>
              <a:t>Roosevelt </a:t>
            </a:r>
            <a:r>
              <a:rPr lang="en-US" altLang="en-US" u="sng" dirty="0" smtClean="0">
                <a:solidFill>
                  <a:srgbClr val="FF0000"/>
                </a:solidFill>
              </a:rPr>
              <a:t>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5791200" cy="525780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 smtClean="0"/>
              <a:t>European </a:t>
            </a:r>
            <a:r>
              <a:rPr lang="en-US" altLang="en-US" dirty="0"/>
              <a:t>powers were getting involved in Latin America</a:t>
            </a:r>
          </a:p>
          <a:p>
            <a:pPr lvl="1"/>
            <a:r>
              <a:rPr lang="en-US" altLang="en-US" dirty="0"/>
              <a:t>Teddy Roosevelt wanted US to be the most powerful influence in Latin American.</a:t>
            </a:r>
          </a:p>
          <a:p>
            <a:pPr lvl="1"/>
            <a:r>
              <a:rPr lang="en-US" altLang="en-US" dirty="0"/>
              <a:t>“Speak softly and carry a big stick” policy</a:t>
            </a:r>
          </a:p>
          <a:p>
            <a:pPr lvl="1"/>
            <a:r>
              <a:rPr lang="en-US" altLang="en-US" dirty="0"/>
              <a:t>The Roosevelt Corollary stated: the U.S. would use force to protect its economic interests in Latin America</a:t>
            </a:r>
          </a:p>
          <a:p>
            <a:endParaRPr lang="en-US" dirty="0"/>
          </a:p>
        </p:txBody>
      </p:sp>
      <p:pic>
        <p:nvPicPr>
          <p:cNvPr id="4" name="Picture 5" descr="280px-Tr-bigstick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98290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6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SSUSH14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C. The creation of the Panama Canal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panama-canal map #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839200" cy="524148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Panama Canal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u="sng" dirty="0"/>
              <a:t>Panama Canal</a:t>
            </a:r>
            <a:r>
              <a:rPr lang="en-US" dirty="0"/>
              <a:t> - A canal built by the U.S. cutting across Central America to reduce travel time and provide a short cut between the oceans for commercial and military ships.</a:t>
            </a:r>
          </a:p>
          <a:p>
            <a:pPr lvl="1">
              <a:defRPr/>
            </a:pPr>
            <a:r>
              <a:rPr lang="en-US" dirty="0"/>
              <a:t>U.S. chose Panama for the canal, which belonged to Colombia.  They refused our offer…wanted more $.</a:t>
            </a:r>
          </a:p>
          <a:p>
            <a:pPr lvl="1">
              <a:defRPr/>
            </a:pPr>
            <a:r>
              <a:rPr lang="en-US" dirty="0"/>
              <a:t>US helps Panama rebel against </a:t>
            </a:r>
            <a:r>
              <a:rPr lang="en-US" u="sng" dirty="0"/>
              <a:t>Colombia</a:t>
            </a:r>
          </a:p>
          <a:p>
            <a:pPr lvl="1">
              <a:defRPr/>
            </a:pPr>
            <a:r>
              <a:rPr lang="en-US" dirty="0"/>
              <a:t>Panama accepts our offer ($10m and $250,000 a year)</a:t>
            </a:r>
          </a:p>
          <a:p>
            <a:pPr lvl="1">
              <a:defRPr/>
            </a:pPr>
            <a:r>
              <a:rPr lang="en-US" dirty="0"/>
              <a:t>Canal built between 1904-1914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nama_canal Map #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915400" cy="694064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namacan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5680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SSUSH14:a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Explain the Chinese Exclusion Act of 1882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chinese-exclusion-act-1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86800" cy="513975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nama_canal_relocation_moving_to_pan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8534400" cy="6553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nama_canal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534400" cy="6705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1143000"/>
          </a:xfrm>
        </p:spPr>
        <p:txBody>
          <a:bodyPr/>
          <a:lstStyle/>
          <a:p>
            <a:r>
              <a:rPr lang="en-US" dirty="0" smtClean="0"/>
              <a:t>Panama Canal: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US aided its construction after recognizing Panama’s independence.</a:t>
            </a:r>
          </a:p>
          <a:p>
            <a:r>
              <a:rPr lang="en-US" sz="4400" dirty="0" smtClean="0"/>
              <a:t>The Canal was built to serve the US military, political, and economic interest  by allowing ships to travel back and fourth between the Pacific and Atlantic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anish american war cartoon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000685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Reasons for Anti-Immigration Stance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Economic depression </a:t>
            </a:r>
            <a:r>
              <a:rPr lang="en-US" sz="4000" dirty="0" smtClean="0"/>
              <a:t>on the west Coast!</a:t>
            </a:r>
          </a:p>
          <a:p>
            <a:r>
              <a:rPr lang="en-US" sz="4000" dirty="0" smtClean="0"/>
              <a:t>Fierce job competition in the West cause by a surplus of low-paid Chinese labor</a:t>
            </a:r>
          </a:p>
          <a:p>
            <a:r>
              <a:rPr lang="en-US" sz="4000" dirty="0" smtClean="0"/>
              <a:t>Employers where only hiring Chinese workers.</a:t>
            </a:r>
          </a:p>
          <a:p>
            <a:r>
              <a:rPr lang="en-US" sz="4000" dirty="0" smtClean="0"/>
              <a:t>American’s began to resent the Chinese workers…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Exclusion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Prohibited further immigration from China for ten years. Eventually, the act was extended and remained in effect until 1943.</a:t>
            </a:r>
            <a:endParaRPr lang="en-US" sz="3200" dirty="0"/>
          </a:p>
        </p:txBody>
      </p:sp>
      <p:pic>
        <p:nvPicPr>
          <p:cNvPr id="4" name="Picture 3" descr="https://s-media-cache-ak0.pinimg.com/originals/cf/77/f0/cf77f0462d833a08036605d8239758b0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467100" cy="45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What does the cartoon show you about US immigration policies during the beginning of the 1900’s?</a:t>
            </a:r>
            <a:endParaRPr lang="en-US" dirty="0"/>
          </a:p>
        </p:txBody>
      </p:sp>
      <p:pic>
        <p:nvPicPr>
          <p:cNvPr id="5" name="Content Placeholder 3" descr="chinese exclusion cartoon 3.gif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5105400" cy="58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nese must go cartoon-workingman's party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50"/>
            <a:ext cx="939152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nese immigration graph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76793" cy="64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14: b. Describe the Spanish-American War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spanish american w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66063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altLang="en-US" sz="2900" dirty="0" smtClean="0">
                <a:solidFill>
                  <a:srgbClr val="FF0000"/>
                </a:solidFill>
              </a:rPr>
              <a:t>Spanish American War (1898)</a:t>
            </a:r>
            <a:endParaRPr lang="en-US" altLang="en-US" sz="29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839200" cy="5486400"/>
          </a:xfrm>
        </p:spPr>
        <p:txBody>
          <a:bodyPr/>
          <a:lstStyle/>
          <a:p>
            <a:pPr lvl="1"/>
            <a:r>
              <a:rPr lang="en-US" altLang="en-US" sz="2400" dirty="0" smtClean="0"/>
              <a:t>In </a:t>
            </a:r>
            <a:r>
              <a:rPr lang="en-US" altLang="en-US" sz="2400" dirty="0" smtClean="0"/>
              <a:t>1895 </a:t>
            </a:r>
            <a:r>
              <a:rPr lang="en-US" altLang="en-US" sz="2400" u="sng" dirty="0" smtClean="0"/>
              <a:t>Jose’</a:t>
            </a:r>
            <a:r>
              <a:rPr lang="en-US" altLang="en-US" sz="2400" dirty="0" smtClean="0"/>
              <a:t> Marti (Cuba) started another revolution against </a:t>
            </a:r>
            <a:r>
              <a:rPr lang="en-US" altLang="en-US" sz="2400" u="sng" dirty="0" smtClean="0"/>
              <a:t>Spain</a:t>
            </a:r>
            <a:r>
              <a:rPr lang="en-US" altLang="en-US" sz="2400" dirty="0" smtClean="0"/>
              <a:t>.  Spain responded by sending in </a:t>
            </a:r>
            <a:r>
              <a:rPr lang="en-US" altLang="en-US" sz="2400" u="sng" dirty="0" err="1" smtClean="0"/>
              <a:t>Valeriano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Weyler</a:t>
            </a:r>
            <a:r>
              <a:rPr lang="en-US" altLang="en-US" sz="2400" dirty="0" smtClean="0"/>
              <a:t>, who put nearly 300,000 Cubans in </a:t>
            </a:r>
            <a:r>
              <a:rPr lang="en-US" altLang="en-US" sz="2400" u="sng" dirty="0" smtClean="0"/>
              <a:t>concentration</a:t>
            </a:r>
            <a:r>
              <a:rPr lang="en-US" altLang="en-US" sz="2400" dirty="0" smtClean="0"/>
              <a:t> camps.</a:t>
            </a:r>
          </a:p>
          <a:p>
            <a:pPr lvl="1"/>
            <a:r>
              <a:rPr lang="en-US" altLang="en-US" sz="2400" dirty="0" smtClean="0"/>
              <a:t>U.S. helps Cuba – Causes of War</a:t>
            </a:r>
          </a:p>
          <a:p>
            <a:pPr lvl="2"/>
            <a:r>
              <a:rPr lang="en-US" altLang="en-US" sz="2000" b="1" dirty="0" smtClean="0"/>
              <a:t>Yellow Journalism - exaggerating or stretching the truth.</a:t>
            </a:r>
          </a:p>
          <a:p>
            <a:pPr lvl="2"/>
            <a:r>
              <a:rPr lang="en-US" altLang="en-US" sz="2000" b="1" dirty="0" smtClean="0"/>
              <a:t>Sinking of the USS Maine – U.S. battleship explodes while sitting in the harbor of Habana, Cuba.  U.S. blames Spain.</a:t>
            </a:r>
          </a:p>
          <a:p>
            <a:pPr lvl="2"/>
            <a:r>
              <a:rPr lang="en-US" altLang="en-US" sz="2000" b="1" dirty="0" smtClean="0"/>
              <a:t>Wanted to remove European influence from Western Hemisphere</a:t>
            </a:r>
          </a:p>
          <a:p>
            <a:pPr lvl="1"/>
            <a:r>
              <a:rPr lang="en-US" altLang="en-US" sz="2000" dirty="0" smtClean="0"/>
              <a:t>April 1898 U.S. declares war on Spain</a:t>
            </a:r>
          </a:p>
        </p:txBody>
      </p:sp>
    </p:spTree>
    <p:extLst>
      <p:ext uri="{BB962C8B-B14F-4D97-AF65-F5344CB8AC3E}">
        <p14:creationId xmlns:p14="http://schemas.microsoft.com/office/powerpoint/2010/main" val="12102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402</Words>
  <Application>Microsoft Office PowerPoint</Application>
  <PresentationFormat>On-screen Show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Franklin Gothic Book</vt:lpstr>
      <vt:lpstr>Wingdings 2</vt:lpstr>
      <vt:lpstr>Technic</vt:lpstr>
      <vt:lpstr>Turing into the 20th century! </vt:lpstr>
      <vt:lpstr>SSUSH14:a. Explain the Chinese Exclusion Act of 1882</vt:lpstr>
      <vt:lpstr>Reasons for Anti-Immigration Stance </vt:lpstr>
      <vt:lpstr>Chinese Exclusion Act</vt:lpstr>
      <vt:lpstr>PowerPoint Presentation</vt:lpstr>
      <vt:lpstr>PowerPoint Presentation</vt:lpstr>
      <vt:lpstr>PowerPoint Presentation</vt:lpstr>
      <vt:lpstr>. 14: b. Describe the Spanish-American War</vt:lpstr>
      <vt:lpstr>Spanish American War (1898)</vt:lpstr>
      <vt:lpstr>The USS Maine</vt:lpstr>
      <vt:lpstr>PowerPoint Presentation</vt:lpstr>
      <vt:lpstr>Yellow Journalism</vt:lpstr>
      <vt:lpstr>American Expansionism </vt:lpstr>
      <vt:lpstr>SSUSH14: C. Explain U.S. involvement in Latin America </vt:lpstr>
      <vt:lpstr>Roosevelt Corollary</vt:lpstr>
      <vt:lpstr>SSUSH14: C. The creation of the Panama Canal</vt:lpstr>
      <vt:lpstr>Panama Canal</vt:lpstr>
      <vt:lpstr>PowerPoint Presentation</vt:lpstr>
      <vt:lpstr>PowerPoint Presentation</vt:lpstr>
      <vt:lpstr>PowerPoint Presentation</vt:lpstr>
      <vt:lpstr>PowerPoint Presentation</vt:lpstr>
      <vt:lpstr>Panama Canal: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SSUSH14: Turing into the 20th century!</dc:title>
  <dc:creator>Kristen</dc:creator>
  <cp:lastModifiedBy>Hicks, Chance</cp:lastModifiedBy>
  <cp:revision>15</cp:revision>
  <dcterms:created xsi:type="dcterms:W3CDTF">2012-01-08T21:47:04Z</dcterms:created>
  <dcterms:modified xsi:type="dcterms:W3CDTF">2018-10-22T18:29:42Z</dcterms:modified>
</cp:coreProperties>
</file>